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8" r:id="rId12"/>
    <p:sldId id="267" r:id="rId13"/>
    <p:sldId id="269" r:id="rId14"/>
    <p:sldId id="281" r:id="rId15"/>
    <p:sldId id="270" r:id="rId16"/>
    <p:sldId id="272" r:id="rId17"/>
    <p:sldId id="273" r:id="rId18"/>
    <p:sldId id="275" r:id="rId19"/>
    <p:sldId id="277" r:id="rId20"/>
    <p:sldId id="282" r:id="rId21"/>
    <p:sldId id="280"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1F5FF-B380-4C35-A6D3-D4B3F5E9F636}"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ru-RU"/>
        </a:p>
      </dgm:t>
    </dgm:pt>
    <dgm:pt modelId="{8D18C263-AED7-4D5F-9DDE-0CCBE814AD62}">
      <dgm:prSet phldrT="[Текст]"/>
      <dgm:spPr/>
      <dgm:t>
        <a:bodyPr/>
        <a:lstStyle/>
        <a:p>
          <a:r>
            <a:rPr lang="en-US" dirty="0" smtClean="0"/>
            <a:t>System of its  segmental phonemes </a:t>
          </a:r>
          <a:endParaRPr lang="ru-RU" dirty="0"/>
        </a:p>
      </dgm:t>
    </dgm:pt>
    <dgm:pt modelId="{ABC36278-744C-4317-B7AC-C98E58D25288}" type="parTrans" cxnId="{4147FF78-1577-4A30-9D81-D437497B301D}">
      <dgm:prSet/>
      <dgm:spPr/>
      <dgm:t>
        <a:bodyPr/>
        <a:lstStyle/>
        <a:p>
          <a:endParaRPr lang="ru-RU"/>
        </a:p>
      </dgm:t>
    </dgm:pt>
    <dgm:pt modelId="{86AF252E-D034-42F6-9695-4C9BEBE5712C}" type="sibTrans" cxnId="{4147FF78-1577-4A30-9D81-D437497B301D}">
      <dgm:prSet/>
      <dgm:spPr/>
      <dgm:t>
        <a:bodyPr/>
        <a:lstStyle/>
        <a:p>
          <a:endParaRPr lang="ru-RU"/>
        </a:p>
      </dgm:t>
    </dgm:pt>
    <dgm:pt modelId="{3BB570F6-90A6-4795-85A6-CDAA70E3EF27}">
      <dgm:prSet phldrT="[Текст]"/>
      <dgm:spPr/>
      <dgm:t>
        <a:bodyPr/>
        <a:lstStyle/>
        <a:p>
          <a:r>
            <a:rPr lang="en-US" dirty="0" smtClean="0"/>
            <a:t>Syllabic structure</a:t>
          </a:r>
          <a:endParaRPr lang="ru-RU" dirty="0"/>
        </a:p>
      </dgm:t>
    </dgm:pt>
    <dgm:pt modelId="{4DAC20D7-5735-46E8-87C4-BBB167E63E5F}" type="parTrans" cxnId="{37195DAE-8081-4AA9-85E1-0844A514CF17}">
      <dgm:prSet/>
      <dgm:spPr/>
      <dgm:t>
        <a:bodyPr/>
        <a:lstStyle/>
        <a:p>
          <a:endParaRPr lang="ru-RU"/>
        </a:p>
      </dgm:t>
    </dgm:pt>
    <dgm:pt modelId="{AB3E5A8E-61C8-4C1C-A9B1-169CBD49CF6C}" type="sibTrans" cxnId="{37195DAE-8081-4AA9-85E1-0844A514CF17}">
      <dgm:prSet/>
      <dgm:spPr/>
      <dgm:t>
        <a:bodyPr/>
        <a:lstStyle/>
        <a:p>
          <a:endParaRPr lang="ru-RU"/>
        </a:p>
      </dgm:t>
    </dgm:pt>
    <dgm:pt modelId="{4314960B-0CB3-428D-80D1-481F32601B9D}">
      <dgm:prSet phldrT="[Текст]"/>
      <dgm:spPr/>
      <dgm:t>
        <a:bodyPr/>
        <a:lstStyle/>
        <a:p>
          <a:r>
            <a:rPr lang="en-US" dirty="0" smtClean="0"/>
            <a:t>Accentual structure of words</a:t>
          </a:r>
          <a:endParaRPr lang="ru-RU" dirty="0"/>
        </a:p>
      </dgm:t>
    </dgm:pt>
    <dgm:pt modelId="{BC7FC0D7-1638-490F-B28E-0601DDB1AD65}" type="parTrans" cxnId="{C78DD58A-FF7D-456A-A021-14C121FE853E}">
      <dgm:prSet/>
      <dgm:spPr/>
      <dgm:t>
        <a:bodyPr/>
        <a:lstStyle/>
        <a:p>
          <a:endParaRPr lang="ru-RU"/>
        </a:p>
      </dgm:t>
    </dgm:pt>
    <dgm:pt modelId="{9BCF59B8-62D3-4871-A0F0-6A316602D29E}" type="sibTrans" cxnId="{C78DD58A-FF7D-456A-A021-14C121FE853E}">
      <dgm:prSet/>
      <dgm:spPr/>
      <dgm:t>
        <a:bodyPr/>
        <a:lstStyle/>
        <a:p>
          <a:endParaRPr lang="ru-RU"/>
        </a:p>
      </dgm:t>
    </dgm:pt>
    <dgm:pt modelId="{52B094FF-2B3C-4578-AA11-65697DB9373F}">
      <dgm:prSet phldrT="[Текст]"/>
      <dgm:spPr/>
      <dgm:t>
        <a:bodyPr/>
        <a:lstStyle/>
        <a:p>
          <a:r>
            <a:rPr lang="en-US" dirty="0" err="1" smtClean="0"/>
            <a:t>Intonational</a:t>
          </a:r>
          <a:r>
            <a:rPr lang="en-US" dirty="0" smtClean="0"/>
            <a:t> structure</a:t>
          </a:r>
          <a:endParaRPr lang="ru-RU" dirty="0"/>
        </a:p>
      </dgm:t>
    </dgm:pt>
    <dgm:pt modelId="{C9A2CD0E-0EA2-436D-AEF9-85A344BCD0A2}" type="parTrans" cxnId="{BE56430D-6A5A-4669-AD83-911068321192}">
      <dgm:prSet/>
      <dgm:spPr/>
      <dgm:t>
        <a:bodyPr/>
        <a:lstStyle/>
        <a:p>
          <a:endParaRPr lang="ru-RU"/>
        </a:p>
      </dgm:t>
    </dgm:pt>
    <dgm:pt modelId="{69977EE5-1B8D-4E36-B993-8D8BC47BA715}" type="sibTrans" cxnId="{BE56430D-6A5A-4669-AD83-911068321192}">
      <dgm:prSet/>
      <dgm:spPr/>
      <dgm:t>
        <a:bodyPr/>
        <a:lstStyle/>
        <a:p>
          <a:endParaRPr lang="ru-RU"/>
        </a:p>
      </dgm:t>
    </dgm:pt>
    <dgm:pt modelId="{2C83FCC7-4236-4AE1-903A-9C0502F589D2}" type="pres">
      <dgm:prSet presAssocID="{B181F5FF-B380-4C35-A6D3-D4B3F5E9F636}" presName="matrix" presStyleCnt="0">
        <dgm:presLayoutVars>
          <dgm:chMax val="1"/>
          <dgm:dir/>
          <dgm:resizeHandles val="exact"/>
        </dgm:presLayoutVars>
      </dgm:prSet>
      <dgm:spPr/>
      <dgm:t>
        <a:bodyPr/>
        <a:lstStyle/>
        <a:p>
          <a:endParaRPr lang="ru-RU"/>
        </a:p>
      </dgm:t>
    </dgm:pt>
    <dgm:pt modelId="{87EA9D76-0010-481F-8F5F-FEB00BC9BE3E}" type="pres">
      <dgm:prSet presAssocID="{B181F5FF-B380-4C35-A6D3-D4B3F5E9F636}" presName="diamond" presStyleLbl="bgShp" presStyleIdx="0" presStyleCnt="1"/>
      <dgm:spPr/>
    </dgm:pt>
    <dgm:pt modelId="{41339A3D-F332-4A7C-9D81-AD946665A7FC}" type="pres">
      <dgm:prSet presAssocID="{B181F5FF-B380-4C35-A6D3-D4B3F5E9F636}" presName="quad1" presStyleLbl="node1" presStyleIdx="0" presStyleCnt="4">
        <dgm:presLayoutVars>
          <dgm:chMax val="0"/>
          <dgm:chPref val="0"/>
          <dgm:bulletEnabled val="1"/>
        </dgm:presLayoutVars>
      </dgm:prSet>
      <dgm:spPr/>
      <dgm:t>
        <a:bodyPr/>
        <a:lstStyle/>
        <a:p>
          <a:endParaRPr lang="ru-RU"/>
        </a:p>
      </dgm:t>
    </dgm:pt>
    <dgm:pt modelId="{82440889-0EBE-40C6-BE8F-6695DBAF3A18}" type="pres">
      <dgm:prSet presAssocID="{B181F5FF-B380-4C35-A6D3-D4B3F5E9F636}" presName="quad2" presStyleLbl="node1" presStyleIdx="1" presStyleCnt="4">
        <dgm:presLayoutVars>
          <dgm:chMax val="0"/>
          <dgm:chPref val="0"/>
          <dgm:bulletEnabled val="1"/>
        </dgm:presLayoutVars>
      </dgm:prSet>
      <dgm:spPr/>
      <dgm:t>
        <a:bodyPr/>
        <a:lstStyle/>
        <a:p>
          <a:endParaRPr lang="ru-RU"/>
        </a:p>
      </dgm:t>
    </dgm:pt>
    <dgm:pt modelId="{EC53ADD1-437E-4A3A-B8ED-CC22760E95DB}" type="pres">
      <dgm:prSet presAssocID="{B181F5FF-B380-4C35-A6D3-D4B3F5E9F636}" presName="quad3" presStyleLbl="node1" presStyleIdx="2" presStyleCnt="4">
        <dgm:presLayoutVars>
          <dgm:chMax val="0"/>
          <dgm:chPref val="0"/>
          <dgm:bulletEnabled val="1"/>
        </dgm:presLayoutVars>
      </dgm:prSet>
      <dgm:spPr/>
      <dgm:t>
        <a:bodyPr/>
        <a:lstStyle/>
        <a:p>
          <a:endParaRPr lang="ru-RU"/>
        </a:p>
      </dgm:t>
    </dgm:pt>
    <dgm:pt modelId="{FAF59F8E-7E6E-4146-931E-E67AF13A6810}" type="pres">
      <dgm:prSet presAssocID="{B181F5FF-B380-4C35-A6D3-D4B3F5E9F636}" presName="quad4" presStyleLbl="node1" presStyleIdx="3" presStyleCnt="4">
        <dgm:presLayoutVars>
          <dgm:chMax val="0"/>
          <dgm:chPref val="0"/>
          <dgm:bulletEnabled val="1"/>
        </dgm:presLayoutVars>
      </dgm:prSet>
      <dgm:spPr/>
      <dgm:t>
        <a:bodyPr/>
        <a:lstStyle/>
        <a:p>
          <a:endParaRPr lang="ru-RU"/>
        </a:p>
      </dgm:t>
    </dgm:pt>
  </dgm:ptLst>
  <dgm:cxnLst>
    <dgm:cxn modelId="{BE56430D-6A5A-4669-AD83-911068321192}" srcId="{B181F5FF-B380-4C35-A6D3-D4B3F5E9F636}" destId="{52B094FF-2B3C-4578-AA11-65697DB9373F}" srcOrd="3" destOrd="0" parTransId="{C9A2CD0E-0EA2-436D-AEF9-85A344BCD0A2}" sibTransId="{69977EE5-1B8D-4E36-B993-8D8BC47BA715}"/>
    <dgm:cxn modelId="{4147FF78-1577-4A30-9D81-D437497B301D}" srcId="{B181F5FF-B380-4C35-A6D3-D4B3F5E9F636}" destId="{8D18C263-AED7-4D5F-9DDE-0CCBE814AD62}" srcOrd="0" destOrd="0" parTransId="{ABC36278-744C-4317-B7AC-C98E58D25288}" sibTransId="{86AF252E-D034-42F6-9695-4C9BEBE5712C}"/>
    <dgm:cxn modelId="{37195DAE-8081-4AA9-85E1-0844A514CF17}" srcId="{B181F5FF-B380-4C35-A6D3-D4B3F5E9F636}" destId="{3BB570F6-90A6-4795-85A6-CDAA70E3EF27}" srcOrd="1" destOrd="0" parTransId="{4DAC20D7-5735-46E8-87C4-BBB167E63E5F}" sibTransId="{AB3E5A8E-61C8-4C1C-A9B1-169CBD49CF6C}"/>
    <dgm:cxn modelId="{6F5C42B0-2C08-4D0C-9EFC-ED42FE76CB9D}" type="presOf" srcId="{B181F5FF-B380-4C35-A6D3-D4B3F5E9F636}" destId="{2C83FCC7-4236-4AE1-903A-9C0502F589D2}" srcOrd="0" destOrd="0" presId="urn:microsoft.com/office/officeart/2005/8/layout/matrix3"/>
    <dgm:cxn modelId="{4846B75A-8497-4070-AE8A-B4FF3FC70930}" type="presOf" srcId="{52B094FF-2B3C-4578-AA11-65697DB9373F}" destId="{FAF59F8E-7E6E-4146-931E-E67AF13A6810}" srcOrd="0" destOrd="0" presId="urn:microsoft.com/office/officeart/2005/8/layout/matrix3"/>
    <dgm:cxn modelId="{7AF44008-A328-4369-937C-B62DD7C1B740}" type="presOf" srcId="{8D18C263-AED7-4D5F-9DDE-0CCBE814AD62}" destId="{41339A3D-F332-4A7C-9D81-AD946665A7FC}" srcOrd="0" destOrd="0" presId="urn:microsoft.com/office/officeart/2005/8/layout/matrix3"/>
    <dgm:cxn modelId="{B4C59CC3-5C08-4105-BE5C-5A4CB8D7F83C}" type="presOf" srcId="{3BB570F6-90A6-4795-85A6-CDAA70E3EF27}" destId="{82440889-0EBE-40C6-BE8F-6695DBAF3A18}" srcOrd="0" destOrd="0" presId="urn:microsoft.com/office/officeart/2005/8/layout/matrix3"/>
    <dgm:cxn modelId="{C78DD58A-FF7D-456A-A021-14C121FE853E}" srcId="{B181F5FF-B380-4C35-A6D3-D4B3F5E9F636}" destId="{4314960B-0CB3-428D-80D1-481F32601B9D}" srcOrd="2" destOrd="0" parTransId="{BC7FC0D7-1638-490F-B28E-0601DDB1AD65}" sibTransId="{9BCF59B8-62D3-4871-A0F0-6A316602D29E}"/>
    <dgm:cxn modelId="{3E5D04C1-5AF9-4A80-BA26-6468186439D0}" type="presOf" srcId="{4314960B-0CB3-428D-80D1-481F32601B9D}" destId="{EC53ADD1-437E-4A3A-B8ED-CC22760E95DB}" srcOrd="0" destOrd="0" presId="urn:microsoft.com/office/officeart/2005/8/layout/matrix3"/>
    <dgm:cxn modelId="{A51C4F42-B000-4682-8A4B-E7499DB526FB}" type="presParOf" srcId="{2C83FCC7-4236-4AE1-903A-9C0502F589D2}" destId="{87EA9D76-0010-481F-8F5F-FEB00BC9BE3E}" srcOrd="0" destOrd="0" presId="urn:microsoft.com/office/officeart/2005/8/layout/matrix3"/>
    <dgm:cxn modelId="{5DAC86AE-BCAD-4312-A451-1266CE31C993}" type="presParOf" srcId="{2C83FCC7-4236-4AE1-903A-9C0502F589D2}" destId="{41339A3D-F332-4A7C-9D81-AD946665A7FC}" srcOrd="1" destOrd="0" presId="urn:microsoft.com/office/officeart/2005/8/layout/matrix3"/>
    <dgm:cxn modelId="{BB6C7FBF-2B6A-40CE-A12B-54BC7BAEB235}" type="presParOf" srcId="{2C83FCC7-4236-4AE1-903A-9C0502F589D2}" destId="{82440889-0EBE-40C6-BE8F-6695DBAF3A18}" srcOrd="2" destOrd="0" presId="urn:microsoft.com/office/officeart/2005/8/layout/matrix3"/>
    <dgm:cxn modelId="{6555EE83-D893-46E6-B47A-C57ED0507D7E}" type="presParOf" srcId="{2C83FCC7-4236-4AE1-903A-9C0502F589D2}" destId="{EC53ADD1-437E-4A3A-B8ED-CC22760E95DB}" srcOrd="3" destOrd="0" presId="urn:microsoft.com/office/officeart/2005/8/layout/matrix3"/>
    <dgm:cxn modelId="{2C555268-6927-4BF5-A0DC-BD5D066CBE36}" type="presParOf" srcId="{2C83FCC7-4236-4AE1-903A-9C0502F589D2}" destId="{FAF59F8E-7E6E-4146-931E-E67AF13A681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93E9E1-25D9-4213-817B-635CD64744BF}"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ru-RU"/>
        </a:p>
      </dgm:t>
    </dgm:pt>
    <dgm:pt modelId="{38D1A4FF-C8AB-44F0-8ECE-A48946C2233A}">
      <dgm:prSet phldrT="[Текст]"/>
      <dgm:spPr/>
      <dgm:t>
        <a:bodyPr/>
        <a:lstStyle/>
        <a:p>
          <a:r>
            <a:rPr lang="en-US" dirty="0" smtClean="0"/>
            <a:t>Phonetics</a:t>
          </a:r>
          <a:endParaRPr lang="ru-RU" dirty="0"/>
        </a:p>
      </dgm:t>
    </dgm:pt>
    <dgm:pt modelId="{747BBFA3-6499-4567-89A5-0B5525B7B4A7}" type="parTrans" cxnId="{65E32688-0751-4144-A1C1-5247028A8134}">
      <dgm:prSet/>
      <dgm:spPr/>
      <dgm:t>
        <a:bodyPr/>
        <a:lstStyle/>
        <a:p>
          <a:endParaRPr lang="ru-RU"/>
        </a:p>
      </dgm:t>
    </dgm:pt>
    <dgm:pt modelId="{431DE0CE-9F65-43D2-93BA-5FD2F1E73B52}" type="sibTrans" cxnId="{65E32688-0751-4144-A1C1-5247028A8134}">
      <dgm:prSet/>
      <dgm:spPr/>
      <dgm:t>
        <a:bodyPr/>
        <a:lstStyle/>
        <a:p>
          <a:endParaRPr lang="ru-RU"/>
        </a:p>
      </dgm:t>
    </dgm:pt>
    <dgm:pt modelId="{071DE72B-A307-45B3-8F3D-F15CEAE01A46}">
      <dgm:prSet phldrT="[Текст]"/>
      <dgm:spPr/>
      <dgm:t>
        <a:bodyPr/>
        <a:lstStyle/>
        <a:p>
          <a:r>
            <a:rPr lang="en-US" dirty="0" smtClean="0"/>
            <a:t>Segmental </a:t>
          </a:r>
          <a:endParaRPr lang="ru-RU" dirty="0"/>
        </a:p>
      </dgm:t>
    </dgm:pt>
    <dgm:pt modelId="{54A91EDF-C79B-4F64-840D-5395FC20D623}" type="parTrans" cxnId="{4BF2F381-3CC8-49C9-AB39-B972C03F999D}">
      <dgm:prSet/>
      <dgm:spPr/>
      <dgm:t>
        <a:bodyPr/>
        <a:lstStyle/>
        <a:p>
          <a:endParaRPr lang="ru-RU"/>
        </a:p>
      </dgm:t>
    </dgm:pt>
    <dgm:pt modelId="{2CBCCF31-2A84-4976-B784-8BE1D26FF792}" type="sibTrans" cxnId="{4BF2F381-3CC8-49C9-AB39-B972C03F999D}">
      <dgm:prSet/>
      <dgm:spPr/>
      <dgm:t>
        <a:bodyPr/>
        <a:lstStyle/>
        <a:p>
          <a:endParaRPr lang="ru-RU"/>
        </a:p>
      </dgm:t>
    </dgm:pt>
    <dgm:pt modelId="{77F54D5F-9A1B-42A2-A612-BD75D2D547E9}">
      <dgm:prSet phldrT="[Текст]"/>
      <dgm:spPr/>
      <dgm:t>
        <a:bodyPr/>
        <a:lstStyle/>
        <a:p>
          <a:r>
            <a:rPr lang="en-US" dirty="0" smtClean="0"/>
            <a:t>Vowels </a:t>
          </a:r>
          <a:endParaRPr lang="ru-RU" dirty="0"/>
        </a:p>
      </dgm:t>
    </dgm:pt>
    <dgm:pt modelId="{46EA047D-D307-451F-988F-97DAB876128D}" type="parTrans" cxnId="{176A3787-2F0F-4E7B-8940-32E6614AB2B6}">
      <dgm:prSet/>
      <dgm:spPr/>
      <dgm:t>
        <a:bodyPr/>
        <a:lstStyle/>
        <a:p>
          <a:endParaRPr lang="ru-RU"/>
        </a:p>
      </dgm:t>
    </dgm:pt>
    <dgm:pt modelId="{94F76D89-044D-4E84-97C3-3FA67E826683}" type="sibTrans" cxnId="{176A3787-2F0F-4E7B-8940-32E6614AB2B6}">
      <dgm:prSet/>
      <dgm:spPr/>
      <dgm:t>
        <a:bodyPr/>
        <a:lstStyle/>
        <a:p>
          <a:endParaRPr lang="ru-RU"/>
        </a:p>
      </dgm:t>
    </dgm:pt>
    <dgm:pt modelId="{A391A368-77A3-458B-80B7-EE8A66B3AE9B}">
      <dgm:prSet phldrT="[Текст]"/>
      <dgm:spPr/>
      <dgm:t>
        <a:bodyPr/>
        <a:lstStyle/>
        <a:p>
          <a:r>
            <a:rPr lang="en-US" dirty="0" smtClean="0"/>
            <a:t>consonants</a:t>
          </a:r>
          <a:endParaRPr lang="ru-RU" dirty="0"/>
        </a:p>
      </dgm:t>
    </dgm:pt>
    <dgm:pt modelId="{222118DE-B714-4BE9-A4FF-1F86FDC65ED1}" type="parTrans" cxnId="{C09365DB-155B-4733-9716-C5833357D5CF}">
      <dgm:prSet/>
      <dgm:spPr/>
      <dgm:t>
        <a:bodyPr/>
        <a:lstStyle/>
        <a:p>
          <a:endParaRPr lang="ru-RU"/>
        </a:p>
      </dgm:t>
    </dgm:pt>
    <dgm:pt modelId="{80C95A06-AE25-4B9A-B904-B13234FD182D}" type="sibTrans" cxnId="{C09365DB-155B-4733-9716-C5833357D5CF}">
      <dgm:prSet/>
      <dgm:spPr/>
      <dgm:t>
        <a:bodyPr/>
        <a:lstStyle/>
        <a:p>
          <a:endParaRPr lang="ru-RU"/>
        </a:p>
      </dgm:t>
    </dgm:pt>
    <dgm:pt modelId="{14FEA537-7B7C-48C6-AD61-007877CB9E42}">
      <dgm:prSet phldrT="[Текст]"/>
      <dgm:spPr/>
      <dgm:t>
        <a:bodyPr/>
        <a:lstStyle/>
        <a:p>
          <a:r>
            <a:rPr lang="en-US" dirty="0" err="1" smtClean="0"/>
            <a:t>supersegmental</a:t>
          </a:r>
          <a:endParaRPr lang="ru-RU" dirty="0"/>
        </a:p>
      </dgm:t>
    </dgm:pt>
    <dgm:pt modelId="{06C43BD0-5C79-4784-8CAB-50EDEC6FF6DB}" type="parTrans" cxnId="{ECC75650-45D7-401E-A02E-FA1C822CE3B2}">
      <dgm:prSet/>
      <dgm:spPr/>
      <dgm:t>
        <a:bodyPr/>
        <a:lstStyle/>
        <a:p>
          <a:endParaRPr lang="ru-RU"/>
        </a:p>
      </dgm:t>
    </dgm:pt>
    <dgm:pt modelId="{468E7F8F-9439-49D2-A94B-ED641F167C2B}" type="sibTrans" cxnId="{ECC75650-45D7-401E-A02E-FA1C822CE3B2}">
      <dgm:prSet/>
      <dgm:spPr/>
      <dgm:t>
        <a:bodyPr/>
        <a:lstStyle/>
        <a:p>
          <a:endParaRPr lang="ru-RU"/>
        </a:p>
      </dgm:t>
    </dgm:pt>
    <dgm:pt modelId="{9EEE4151-E366-4970-8846-2A98A9C7532B}">
      <dgm:prSet phldrT="[Текст]"/>
      <dgm:spPr/>
      <dgm:t>
        <a:bodyPr/>
        <a:lstStyle/>
        <a:p>
          <a:r>
            <a:rPr lang="en-US" dirty="0" smtClean="0"/>
            <a:t>Syllables, accentual units, intonation groups, utterances</a:t>
          </a:r>
          <a:endParaRPr lang="ru-RU" dirty="0"/>
        </a:p>
      </dgm:t>
    </dgm:pt>
    <dgm:pt modelId="{C3118ACA-FF62-4B1C-A73A-507807E33C07}" type="parTrans" cxnId="{358AFA57-12D9-4DB7-933B-0C09BF103EE1}">
      <dgm:prSet/>
      <dgm:spPr/>
      <dgm:t>
        <a:bodyPr/>
        <a:lstStyle/>
        <a:p>
          <a:endParaRPr lang="ru-RU"/>
        </a:p>
      </dgm:t>
    </dgm:pt>
    <dgm:pt modelId="{D5BFDCC8-9EFA-450B-866A-0F5A959A4ACA}" type="sibTrans" cxnId="{358AFA57-12D9-4DB7-933B-0C09BF103EE1}">
      <dgm:prSet/>
      <dgm:spPr/>
      <dgm:t>
        <a:bodyPr/>
        <a:lstStyle/>
        <a:p>
          <a:endParaRPr lang="ru-RU"/>
        </a:p>
      </dgm:t>
    </dgm:pt>
    <dgm:pt modelId="{8D01EE01-76A5-46DF-8B79-62949AA839AE}" type="pres">
      <dgm:prSet presAssocID="{C393E9E1-25D9-4213-817B-635CD64744BF}" presName="mainComposite" presStyleCnt="0">
        <dgm:presLayoutVars>
          <dgm:chPref val="1"/>
          <dgm:dir/>
          <dgm:animOne val="branch"/>
          <dgm:animLvl val="lvl"/>
          <dgm:resizeHandles val="exact"/>
        </dgm:presLayoutVars>
      </dgm:prSet>
      <dgm:spPr/>
      <dgm:t>
        <a:bodyPr/>
        <a:lstStyle/>
        <a:p>
          <a:endParaRPr lang="ru-RU"/>
        </a:p>
      </dgm:t>
    </dgm:pt>
    <dgm:pt modelId="{EF96B8FD-19AA-4AD3-93AD-F9CA5E0F7ACB}" type="pres">
      <dgm:prSet presAssocID="{C393E9E1-25D9-4213-817B-635CD64744BF}" presName="hierFlow" presStyleCnt="0"/>
      <dgm:spPr/>
    </dgm:pt>
    <dgm:pt modelId="{EF0470CB-693D-4031-898E-66CB77362A84}" type="pres">
      <dgm:prSet presAssocID="{C393E9E1-25D9-4213-817B-635CD64744BF}" presName="hierChild1" presStyleCnt="0">
        <dgm:presLayoutVars>
          <dgm:chPref val="1"/>
          <dgm:animOne val="branch"/>
          <dgm:animLvl val="lvl"/>
        </dgm:presLayoutVars>
      </dgm:prSet>
      <dgm:spPr/>
    </dgm:pt>
    <dgm:pt modelId="{C80D09D3-1C46-430B-BDD2-C805FD4F879E}" type="pres">
      <dgm:prSet presAssocID="{38D1A4FF-C8AB-44F0-8ECE-A48946C2233A}" presName="Name14" presStyleCnt="0"/>
      <dgm:spPr/>
    </dgm:pt>
    <dgm:pt modelId="{4DA10CA1-63FD-4477-A431-983D3C8E87F3}" type="pres">
      <dgm:prSet presAssocID="{38D1A4FF-C8AB-44F0-8ECE-A48946C2233A}" presName="level1Shape" presStyleLbl="node0" presStyleIdx="0" presStyleCnt="1">
        <dgm:presLayoutVars>
          <dgm:chPref val="3"/>
        </dgm:presLayoutVars>
      </dgm:prSet>
      <dgm:spPr/>
      <dgm:t>
        <a:bodyPr/>
        <a:lstStyle/>
        <a:p>
          <a:endParaRPr lang="ru-RU"/>
        </a:p>
      </dgm:t>
    </dgm:pt>
    <dgm:pt modelId="{3948798D-744B-4B00-A911-BC1BEBA05696}" type="pres">
      <dgm:prSet presAssocID="{38D1A4FF-C8AB-44F0-8ECE-A48946C2233A}" presName="hierChild2" presStyleCnt="0"/>
      <dgm:spPr/>
    </dgm:pt>
    <dgm:pt modelId="{60D70507-4977-42C4-8D77-F6F7B482CB51}" type="pres">
      <dgm:prSet presAssocID="{54A91EDF-C79B-4F64-840D-5395FC20D623}" presName="Name19" presStyleLbl="parChTrans1D2" presStyleIdx="0" presStyleCnt="2"/>
      <dgm:spPr/>
      <dgm:t>
        <a:bodyPr/>
        <a:lstStyle/>
        <a:p>
          <a:endParaRPr lang="ru-RU"/>
        </a:p>
      </dgm:t>
    </dgm:pt>
    <dgm:pt modelId="{44A07043-8AAB-4034-AF5F-D99704E78A02}" type="pres">
      <dgm:prSet presAssocID="{071DE72B-A307-45B3-8F3D-F15CEAE01A46}" presName="Name21" presStyleCnt="0"/>
      <dgm:spPr/>
    </dgm:pt>
    <dgm:pt modelId="{7044D1F1-99F9-4202-80E5-F58B22FFF5F9}" type="pres">
      <dgm:prSet presAssocID="{071DE72B-A307-45B3-8F3D-F15CEAE01A46}" presName="level2Shape" presStyleLbl="node2" presStyleIdx="0" presStyleCnt="2"/>
      <dgm:spPr/>
      <dgm:t>
        <a:bodyPr/>
        <a:lstStyle/>
        <a:p>
          <a:endParaRPr lang="ru-RU"/>
        </a:p>
      </dgm:t>
    </dgm:pt>
    <dgm:pt modelId="{6CFE302C-B4C9-4427-A93B-A60598661A3F}" type="pres">
      <dgm:prSet presAssocID="{071DE72B-A307-45B3-8F3D-F15CEAE01A46}" presName="hierChild3" presStyleCnt="0"/>
      <dgm:spPr/>
    </dgm:pt>
    <dgm:pt modelId="{107AA20D-0239-48AD-A89E-832F27A4BC65}" type="pres">
      <dgm:prSet presAssocID="{46EA047D-D307-451F-988F-97DAB876128D}" presName="Name19" presStyleLbl="parChTrans1D3" presStyleIdx="0" presStyleCnt="3"/>
      <dgm:spPr/>
      <dgm:t>
        <a:bodyPr/>
        <a:lstStyle/>
        <a:p>
          <a:endParaRPr lang="ru-RU"/>
        </a:p>
      </dgm:t>
    </dgm:pt>
    <dgm:pt modelId="{6063C9C9-FD10-4744-9ADF-B650C6F745B7}" type="pres">
      <dgm:prSet presAssocID="{77F54D5F-9A1B-42A2-A612-BD75D2D547E9}" presName="Name21" presStyleCnt="0"/>
      <dgm:spPr/>
    </dgm:pt>
    <dgm:pt modelId="{149CDDE0-3038-4BA7-9128-A1F358EC8112}" type="pres">
      <dgm:prSet presAssocID="{77F54D5F-9A1B-42A2-A612-BD75D2D547E9}" presName="level2Shape" presStyleLbl="node3" presStyleIdx="0" presStyleCnt="3"/>
      <dgm:spPr/>
      <dgm:t>
        <a:bodyPr/>
        <a:lstStyle/>
        <a:p>
          <a:endParaRPr lang="ru-RU"/>
        </a:p>
      </dgm:t>
    </dgm:pt>
    <dgm:pt modelId="{D264EF66-B653-419D-B44E-05BBEB692103}" type="pres">
      <dgm:prSet presAssocID="{77F54D5F-9A1B-42A2-A612-BD75D2D547E9}" presName="hierChild3" presStyleCnt="0"/>
      <dgm:spPr/>
    </dgm:pt>
    <dgm:pt modelId="{CA9F4F11-B3FA-4FA1-B284-03665C4FB6CE}" type="pres">
      <dgm:prSet presAssocID="{222118DE-B714-4BE9-A4FF-1F86FDC65ED1}" presName="Name19" presStyleLbl="parChTrans1D3" presStyleIdx="1" presStyleCnt="3"/>
      <dgm:spPr/>
      <dgm:t>
        <a:bodyPr/>
        <a:lstStyle/>
        <a:p>
          <a:endParaRPr lang="ru-RU"/>
        </a:p>
      </dgm:t>
    </dgm:pt>
    <dgm:pt modelId="{94850AD9-340D-4383-9AF4-F47DB1AEC5F4}" type="pres">
      <dgm:prSet presAssocID="{A391A368-77A3-458B-80B7-EE8A66B3AE9B}" presName="Name21" presStyleCnt="0"/>
      <dgm:spPr/>
    </dgm:pt>
    <dgm:pt modelId="{D4F1DE61-32E0-472C-9DE8-B32D5FF31D3A}" type="pres">
      <dgm:prSet presAssocID="{A391A368-77A3-458B-80B7-EE8A66B3AE9B}" presName="level2Shape" presStyleLbl="node3" presStyleIdx="1" presStyleCnt="3"/>
      <dgm:spPr/>
      <dgm:t>
        <a:bodyPr/>
        <a:lstStyle/>
        <a:p>
          <a:endParaRPr lang="ru-RU"/>
        </a:p>
      </dgm:t>
    </dgm:pt>
    <dgm:pt modelId="{2E8FF55E-35CD-48CA-A64D-1D059B371B57}" type="pres">
      <dgm:prSet presAssocID="{A391A368-77A3-458B-80B7-EE8A66B3AE9B}" presName="hierChild3" presStyleCnt="0"/>
      <dgm:spPr/>
    </dgm:pt>
    <dgm:pt modelId="{768C0DA3-01F9-4E0B-9974-1AE15242C422}" type="pres">
      <dgm:prSet presAssocID="{06C43BD0-5C79-4784-8CAB-50EDEC6FF6DB}" presName="Name19" presStyleLbl="parChTrans1D2" presStyleIdx="1" presStyleCnt="2"/>
      <dgm:spPr/>
      <dgm:t>
        <a:bodyPr/>
        <a:lstStyle/>
        <a:p>
          <a:endParaRPr lang="ru-RU"/>
        </a:p>
      </dgm:t>
    </dgm:pt>
    <dgm:pt modelId="{89F3520F-36C8-4C53-A213-6CCC6BB005EB}" type="pres">
      <dgm:prSet presAssocID="{14FEA537-7B7C-48C6-AD61-007877CB9E42}" presName="Name21" presStyleCnt="0"/>
      <dgm:spPr/>
    </dgm:pt>
    <dgm:pt modelId="{CA5670B5-A0F5-492A-A3B0-534DFC4DB294}" type="pres">
      <dgm:prSet presAssocID="{14FEA537-7B7C-48C6-AD61-007877CB9E42}" presName="level2Shape" presStyleLbl="node2" presStyleIdx="1" presStyleCnt="2"/>
      <dgm:spPr/>
      <dgm:t>
        <a:bodyPr/>
        <a:lstStyle/>
        <a:p>
          <a:endParaRPr lang="ru-RU"/>
        </a:p>
      </dgm:t>
    </dgm:pt>
    <dgm:pt modelId="{0879865F-6319-4CBB-B76C-A653303A5D2B}" type="pres">
      <dgm:prSet presAssocID="{14FEA537-7B7C-48C6-AD61-007877CB9E42}" presName="hierChild3" presStyleCnt="0"/>
      <dgm:spPr/>
    </dgm:pt>
    <dgm:pt modelId="{1CE16C0D-C03C-4332-9E62-9569C53920C4}" type="pres">
      <dgm:prSet presAssocID="{C3118ACA-FF62-4B1C-A73A-507807E33C07}" presName="Name19" presStyleLbl="parChTrans1D3" presStyleIdx="2" presStyleCnt="3"/>
      <dgm:spPr/>
      <dgm:t>
        <a:bodyPr/>
        <a:lstStyle/>
        <a:p>
          <a:endParaRPr lang="ru-RU"/>
        </a:p>
      </dgm:t>
    </dgm:pt>
    <dgm:pt modelId="{C585B1D6-54D1-4428-A9A4-64048EBAB60D}" type="pres">
      <dgm:prSet presAssocID="{9EEE4151-E366-4970-8846-2A98A9C7532B}" presName="Name21" presStyleCnt="0"/>
      <dgm:spPr/>
    </dgm:pt>
    <dgm:pt modelId="{97B28AD3-CAD0-47AF-85A8-CFA97B06166A}" type="pres">
      <dgm:prSet presAssocID="{9EEE4151-E366-4970-8846-2A98A9C7532B}" presName="level2Shape" presStyleLbl="node3" presStyleIdx="2" presStyleCnt="3"/>
      <dgm:spPr/>
      <dgm:t>
        <a:bodyPr/>
        <a:lstStyle/>
        <a:p>
          <a:endParaRPr lang="ru-RU"/>
        </a:p>
      </dgm:t>
    </dgm:pt>
    <dgm:pt modelId="{797DDA51-9B6B-4D98-8D94-D89DEBDE6DD7}" type="pres">
      <dgm:prSet presAssocID="{9EEE4151-E366-4970-8846-2A98A9C7532B}" presName="hierChild3" presStyleCnt="0"/>
      <dgm:spPr/>
    </dgm:pt>
    <dgm:pt modelId="{4CC08C27-907A-4139-AE97-C6388BF30E2A}" type="pres">
      <dgm:prSet presAssocID="{C393E9E1-25D9-4213-817B-635CD64744BF}" presName="bgShapesFlow" presStyleCnt="0"/>
      <dgm:spPr/>
    </dgm:pt>
  </dgm:ptLst>
  <dgm:cxnLst>
    <dgm:cxn modelId="{F7192EF8-5087-4372-AE1C-29E32861522C}" type="presOf" srcId="{38D1A4FF-C8AB-44F0-8ECE-A48946C2233A}" destId="{4DA10CA1-63FD-4477-A431-983D3C8E87F3}" srcOrd="0" destOrd="0" presId="urn:microsoft.com/office/officeart/2005/8/layout/hierarchy6"/>
    <dgm:cxn modelId="{3E045128-CE9C-47B9-8995-33BDD4F53931}" type="presOf" srcId="{222118DE-B714-4BE9-A4FF-1F86FDC65ED1}" destId="{CA9F4F11-B3FA-4FA1-B284-03665C4FB6CE}" srcOrd="0" destOrd="0" presId="urn:microsoft.com/office/officeart/2005/8/layout/hierarchy6"/>
    <dgm:cxn modelId="{7C351F47-29F0-42CE-BB56-32A83CE6B53C}" type="presOf" srcId="{C393E9E1-25D9-4213-817B-635CD64744BF}" destId="{8D01EE01-76A5-46DF-8B79-62949AA839AE}" srcOrd="0" destOrd="0" presId="urn:microsoft.com/office/officeart/2005/8/layout/hierarchy6"/>
    <dgm:cxn modelId="{84591B72-B3D4-43D6-BB44-DDE9B2E21C66}" type="presOf" srcId="{A391A368-77A3-458B-80B7-EE8A66B3AE9B}" destId="{D4F1DE61-32E0-472C-9DE8-B32D5FF31D3A}" srcOrd="0" destOrd="0" presId="urn:microsoft.com/office/officeart/2005/8/layout/hierarchy6"/>
    <dgm:cxn modelId="{FB76B812-49EC-4126-B6C4-31574EB13BDD}" type="presOf" srcId="{54A91EDF-C79B-4F64-840D-5395FC20D623}" destId="{60D70507-4977-42C4-8D77-F6F7B482CB51}" srcOrd="0" destOrd="0" presId="urn:microsoft.com/office/officeart/2005/8/layout/hierarchy6"/>
    <dgm:cxn modelId="{176A3787-2F0F-4E7B-8940-32E6614AB2B6}" srcId="{071DE72B-A307-45B3-8F3D-F15CEAE01A46}" destId="{77F54D5F-9A1B-42A2-A612-BD75D2D547E9}" srcOrd="0" destOrd="0" parTransId="{46EA047D-D307-451F-988F-97DAB876128D}" sibTransId="{94F76D89-044D-4E84-97C3-3FA67E826683}"/>
    <dgm:cxn modelId="{4AF84862-B49D-4D0F-AE23-52804C8612D8}" type="presOf" srcId="{14FEA537-7B7C-48C6-AD61-007877CB9E42}" destId="{CA5670B5-A0F5-492A-A3B0-534DFC4DB294}" srcOrd="0" destOrd="0" presId="urn:microsoft.com/office/officeart/2005/8/layout/hierarchy6"/>
    <dgm:cxn modelId="{4BF2F381-3CC8-49C9-AB39-B972C03F999D}" srcId="{38D1A4FF-C8AB-44F0-8ECE-A48946C2233A}" destId="{071DE72B-A307-45B3-8F3D-F15CEAE01A46}" srcOrd="0" destOrd="0" parTransId="{54A91EDF-C79B-4F64-840D-5395FC20D623}" sibTransId="{2CBCCF31-2A84-4976-B784-8BE1D26FF792}"/>
    <dgm:cxn modelId="{C09365DB-155B-4733-9716-C5833357D5CF}" srcId="{071DE72B-A307-45B3-8F3D-F15CEAE01A46}" destId="{A391A368-77A3-458B-80B7-EE8A66B3AE9B}" srcOrd="1" destOrd="0" parTransId="{222118DE-B714-4BE9-A4FF-1F86FDC65ED1}" sibTransId="{80C95A06-AE25-4B9A-B904-B13234FD182D}"/>
    <dgm:cxn modelId="{358AFA57-12D9-4DB7-933B-0C09BF103EE1}" srcId="{14FEA537-7B7C-48C6-AD61-007877CB9E42}" destId="{9EEE4151-E366-4970-8846-2A98A9C7532B}" srcOrd="0" destOrd="0" parTransId="{C3118ACA-FF62-4B1C-A73A-507807E33C07}" sibTransId="{D5BFDCC8-9EFA-450B-866A-0F5A959A4ACA}"/>
    <dgm:cxn modelId="{5AF21BA9-8E9A-41E6-882C-F2561F068E9C}" type="presOf" srcId="{46EA047D-D307-451F-988F-97DAB876128D}" destId="{107AA20D-0239-48AD-A89E-832F27A4BC65}" srcOrd="0" destOrd="0" presId="urn:microsoft.com/office/officeart/2005/8/layout/hierarchy6"/>
    <dgm:cxn modelId="{ECC75650-45D7-401E-A02E-FA1C822CE3B2}" srcId="{38D1A4FF-C8AB-44F0-8ECE-A48946C2233A}" destId="{14FEA537-7B7C-48C6-AD61-007877CB9E42}" srcOrd="1" destOrd="0" parTransId="{06C43BD0-5C79-4784-8CAB-50EDEC6FF6DB}" sibTransId="{468E7F8F-9439-49D2-A94B-ED641F167C2B}"/>
    <dgm:cxn modelId="{0DA64D5A-7FB5-49D1-8E0D-9F4E94435666}" type="presOf" srcId="{77F54D5F-9A1B-42A2-A612-BD75D2D547E9}" destId="{149CDDE0-3038-4BA7-9128-A1F358EC8112}" srcOrd="0" destOrd="0" presId="urn:microsoft.com/office/officeart/2005/8/layout/hierarchy6"/>
    <dgm:cxn modelId="{4C81ED4A-F05C-4D08-B1F1-43C927507603}" type="presOf" srcId="{071DE72B-A307-45B3-8F3D-F15CEAE01A46}" destId="{7044D1F1-99F9-4202-80E5-F58B22FFF5F9}" srcOrd="0" destOrd="0" presId="urn:microsoft.com/office/officeart/2005/8/layout/hierarchy6"/>
    <dgm:cxn modelId="{53C6CA59-1C65-4E9D-8B0A-61B58399FD0D}" type="presOf" srcId="{06C43BD0-5C79-4784-8CAB-50EDEC6FF6DB}" destId="{768C0DA3-01F9-4E0B-9974-1AE15242C422}" srcOrd="0" destOrd="0" presId="urn:microsoft.com/office/officeart/2005/8/layout/hierarchy6"/>
    <dgm:cxn modelId="{65E32688-0751-4144-A1C1-5247028A8134}" srcId="{C393E9E1-25D9-4213-817B-635CD64744BF}" destId="{38D1A4FF-C8AB-44F0-8ECE-A48946C2233A}" srcOrd="0" destOrd="0" parTransId="{747BBFA3-6499-4567-89A5-0B5525B7B4A7}" sibTransId="{431DE0CE-9F65-43D2-93BA-5FD2F1E73B52}"/>
    <dgm:cxn modelId="{DA43537E-C60D-4D38-834E-9BA83740853A}" type="presOf" srcId="{C3118ACA-FF62-4B1C-A73A-507807E33C07}" destId="{1CE16C0D-C03C-4332-9E62-9569C53920C4}" srcOrd="0" destOrd="0" presId="urn:microsoft.com/office/officeart/2005/8/layout/hierarchy6"/>
    <dgm:cxn modelId="{41B71BB7-5B28-463F-814C-C44FF9E0FEA3}" type="presOf" srcId="{9EEE4151-E366-4970-8846-2A98A9C7532B}" destId="{97B28AD3-CAD0-47AF-85A8-CFA97B06166A}" srcOrd="0" destOrd="0" presId="urn:microsoft.com/office/officeart/2005/8/layout/hierarchy6"/>
    <dgm:cxn modelId="{46ABC57C-31F8-4E7D-9C4F-ABB60E09EA02}" type="presParOf" srcId="{8D01EE01-76A5-46DF-8B79-62949AA839AE}" destId="{EF96B8FD-19AA-4AD3-93AD-F9CA5E0F7ACB}" srcOrd="0" destOrd="0" presId="urn:microsoft.com/office/officeart/2005/8/layout/hierarchy6"/>
    <dgm:cxn modelId="{890E1E41-97DA-45F8-8F77-7504E54A9459}" type="presParOf" srcId="{EF96B8FD-19AA-4AD3-93AD-F9CA5E0F7ACB}" destId="{EF0470CB-693D-4031-898E-66CB77362A84}" srcOrd="0" destOrd="0" presId="urn:microsoft.com/office/officeart/2005/8/layout/hierarchy6"/>
    <dgm:cxn modelId="{48700E48-08D8-49E8-8C18-24C6E9FC11BB}" type="presParOf" srcId="{EF0470CB-693D-4031-898E-66CB77362A84}" destId="{C80D09D3-1C46-430B-BDD2-C805FD4F879E}" srcOrd="0" destOrd="0" presId="urn:microsoft.com/office/officeart/2005/8/layout/hierarchy6"/>
    <dgm:cxn modelId="{D2814B25-6175-460C-A6B3-7BC2B595E39A}" type="presParOf" srcId="{C80D09D3-1C46-430B-BDD2-C805FD4F879E}" destId="{4DA10CA1-63FD-4477-A431-983D3C8E87F3}" srcOrd="0" destOrd="0" presId="urn:microsoft.com/office/officeart/2005/8/layout/hierarchy6"/>
    <dgm:cxn modelId="{15397BC4-CB96-4C59-98BF-08F3493DF887}" type="presParOf" srcId="{C80D09D3-1C46-430B-BDD2-C805FD4F879E}" destId="{3948798D-744B-4B00-A911-BC1BEBA05696}" srcOrd="1" destOrd="0" presId="urn:microsoft.com/office/officeart/2005/8/layout/hierarchy6"/>
    <dgm:cxn modelId="{1ED332B3-86F4-4608-B492-303FF3903465}" type="presParOf" srcId="{3948798D-744B-4B00-A911-BC1BEBA05696}" destId="{60D70507-4977-42C4-8D77-F6F7B482CB51}" srcOrd="0" destOrd="0" presId="urn:microsoft.com/office/officeart/2005/8/layout/hierarchy6"/>
    <dgm:cxn modelId="{7312017B-8E9F-44A3-9F2D-34DF28862834}" type="presParOf" srcId="{3948798D-744B-4B00-A911-BC1BEBA05696}" destId="{44A07043-8AAB-4034-AF5F-D99704E78A02}" srcOrd="1" destOrd="0" presId="urn:microsoft.com/office/officeart/2005/8/layout/hierarchy6"/>
    <dgm:cxn modelId="{A2255603-5890-4034-BD60-E1DD5741C6EB}" type="presParOf" srcId="{44A07043-8AAB-4034-AF5F-D99704E78A02}" destId="{7044D1F1-99F9-4202-80E5-F58B22FFF5F9}" srcOrd="0" destOrd="0" presId="urn:microsoft.com/office/officeart/2005/8/layout/hierarchy6"/>
    <dgm:cxn modelId="{3144DE63-C3F5-4D52-BD69-64AD3EE65252}" type="presParOf" srcId="{44A07043-8AAB-4034-AF5F-D99704E78A02}" destId="{6CFE302C-B4C9-4427-A93B-A60598661A3F}" srcOrd="1" destOrd="0" presId="urn:microsoft.com/office/officeart/2005/8/layout/hierarchy6"/>
    <dgm:cxn modelId="{21E9E67E-8D8C-430A-89FA-CDCC0AC13262}" type="presParOf" srcId="{6CFE302C-B4C9-4427-A93B-A60598661A3F}" destId="{107AA20D-0239-48AD-A89E-832F27A4BC65}" srcOrd="0" destOrd="0" presId="urn:microsoft.com/office/officeart/2005/8/layout/hierarchy6"/>
    <dgm:cxn modelId="{21B8BB13-3554-4B23-BCF9-84F0EE366D23}" type="presParOf" srcId="{6CFE302C-B4C9-4427-A93B-A60598661A3F}" destId="{6063C9C9-FD10-4744-9ADF-B650C6F745B7}" srcOrd="1" destOrd="0" presId="urn:microsoft.com/office/officeart/2005/8/layout/hierarchy6"/>
    <dgm:cxn modelId="{90816A74-1939-4EA4-B697-D6F53C17D163}" type="presParOf" srcId="{6063C9C9-FD10-4744-9ADF-B650C6F745B7}" destId="{149CDDE0-3038-4BA7-9128-A1F358EC8112}" srcOrd="0" destOrd="0" presId="urn:microsoft.com/office/officeart/2005/8/layout/hierarchy6"/>
    <dgm:cxn modelId="{F6E037FD-7AE7-43A2-9D33-F3DB5F1BB03B}" type="presParOf" srcId="{6063C9C9-FD10-4744-9ADF-B650C6F745B7}" destId="{D264EF66-B653-419D-B44E-05BBEB692103}" srcOrd="1" destOrd="0" presId="urn:microsoft.com/office/officeart/2005/8/layout/hierarchy6"/>
    <dgm:cxn modelId="{38B5AE84-839A-49B5-82CE-038BC2657400}" type="presParOf" srcId="{6CFE302C-B4C9-4427-A93B-A60598661A3F}" destId="{CA9F4F11-B3FA-4FA1-B284-03665C4FB6CE}" srcOrd="2" destOrd="0" presId="urn:microsoft.com/office/officeart/2005/8/layout/hierarchy6"/>
    <dgm:cxn modelId="{7314D159-A1A7-4E8D-BCD9-3C2F6E48AC22}" type="presParOf" srcId="{6CFE302C-B4C9-4427-A93B-A60598661A3F}" destId="{94850AD9-340D-4383-9AF4-F47DB1AEC5F4}" srcOrd="3" destOrd="0" presId="urn:microsoft.com/office/officeart/2005/8/layout/hierarchy6"/>
    <dgm:cxn modelId="{B5C967F5-E837-40E9-A987-21EE68602BAC}" type="presParOf" srcId="{94850AD9-340D-4383-9AF4-F47DB1AEC5F4}" destId="{D4F1DE61-32E0-472C-9DE8-B32D5FF31D3A}" srcOrd="0" destOrd="0" presId="urn:microsoft.com/office/officeart/2005/8/layout/hierarchy6"/>
    <dgm:cxn modelId="{6D061A91-2470-456D-AE2C-251BB2A48BC7}" type="presParOf" srcId="{94850AD9-340D-4383-9AF4-F47DB1AEC5F4}" destId="{2E8FF55E-35CD-48CA-A64D-1D059B371B57}" srcOrd="1" destOrd="0" presId="urn:microsoft.com/office/officeart/2005/8/layout/hierarchy6"/>
    <dgm:cxn modelId="{BB015088-3233-49BB-8532-E9BD219AB90B}" type="presParOf" srcId="{3948798D-744B-4B00-A911-BC1BEBA05696}" destId="{768C0DA3-01F9-4E0B-9974-1AE15242C422}" srcOrd="2" destOrd="0" presId="urn:microsoft.com/office/officeart/2005/8/layout/hierarchy6"/>
    <dgm:cxn modelId="{5B1E540B-F0CF-427D-8518-78A7FCD94DE3}" type="presParOf" srcId="{3948798D-744B-4B00-A911-BC1BEBA05696}" destId="{89F3520F-36C8-4C53-A213-6CCC6BB005EB}" srcOrd="3" destOrd="0" presId="urn:microsoft.com/office/officeart/2005/8/layout/hierarchy6"/>
    <dgm:cxn modelId="{1C2A91DC-D167-4BD2-BFA9-BAABDD7DAFDA}" type="presParOf" srcId="{89F3520F-36C8-4C53-A213-6CCC6BB005EB}" destId="{CA5670B5-A0F5-492A-A3B0-534DFC4DB294}" srcOrd="0" destOrd="0" presId="urn:microsoft.com/office/officeart/2005/8/layout/hierarchy6"/>
    <dgm:cxn modelId="{77FE54E8-93B0-4874-8D78-C9B0F31ABBD9}" type="presParOf" srcId="{89F3520F-36C8-4C53-A213-6CCC6BB005EB}" destId="{0879865F-6319-4CBB-B76C-A653303A5D2B}" srcOrd="1" destOrd="0" presId="urn:microsoft.com/office/officeart/2005/8/layout/hierarchy6"/>
    <dgm:cxn modelId="{6AE66A6A-1B71-42A2-9A21-6E528FEF2848}" type="presParOf" srcId="{0879865F-6319-4CBB-B76C-A653303A5D2B}" destId="{1CE16C0D-C03C-4332-9E62-9569C53920C4}" srcOrd="0" destOrd="0" presId="urn:microsoft.com/office/officeart/2005/8/layout/hierarchy6"/>
    <dgm:cxn modelId="{B0274E1C-A7C7-4388-8F7C-DE9835D15999}" type="presParOf" srcId="{0879865F-6319-4CBB-B76C-A653303A5D2B}" destId="{C585B1D6-54D1-4428-A9A4-64048EBAB60D}" srcOrd="1" destOrd="0" presId="urn:microsoft.com/office/officeart/2005/8/layout/hierarchy6"/>
    <dgm:cxn modelId="{D26D7497-1595-420E-A562-30EB0E5DE3DB}" type="presParOf" srcId="{C585B1D6-54D1-4428-A9A4-64048EBAB60D}" destId="{97B28AD3-CAD0-47AF-85A8-CFA97B06166A}" srcOrd="0" destOrd="0" presId="urn:microsoft.com/office/officeart/2005/8/layout/hierarchy6"/>
    <dgm:cxn modelId="{C7E691B6-0774-43BA-9F0C-CC9495341242}" type="presParOf" srcId="{C585B1D6-54D1-4428-A9A4-64048EBAB60D}" destId="{797DDA51-9B6B-4D98-8D94-D89DEBDE6DD7}" srcOrd="1" destOrd="0" presId="urn:microsoft.com/office/officeart/2005/8/layout/hierarchy6"/>
    <dgm:cxn modelId="{27ADBF72-083D-4CA3-BC27-15C2793F96F2}" type="presParOf" srcId="{8D01EE01-76A5-46DF-8B79-62949AA839AE}" destId="{4CC08C27-907A-4139-AE97-C6388BF30E2A}"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773F60-88AD-47B7-B749-AC05870BCABA}"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7B29CA61-3D9F-4C3D-AB55-9D82553039E4}">
      <dgm:prSet phldrT="[Текст]"/>
      <dgm:spPr/>
      <dgm:t>
        <a:bodyPr/>
        <a:lstStyle/>
        <a:p>
          <a:r>
            <a:rPr lang="en-US" dirty="0" smtClean="0"/>
            <a:t>Phonemic component </a:t>
          </a:r>
          <a:endParaRPr lang="ru-RU" dirty="0"/>
        </a:p>
      </dgm:t>
    </dgm:pt>
    <dgm:pt modelId="{20F7BCAE-23A0-41F0-830E-2C706B256253}" type="parTrans" cxnId="{37A22DEC-09B8-4E11-8722-FD1F331AB8E6}">
      <dgm:prSet/>
      <dgm:spPr/>
      <dgm:t>
        <a:bodyPr/>
        <a:lstStyle/>
        <a:p>
          <a:endParaRPr lang="ru-RU"/>
        </a:p>
      </dgm:t>
    </dgm:pt>
    <dgm:pt modelId="{9B5B0F38-E0AD-4563-A42C-1364CEBB8239}" type="sibTrans" cxnId="{37A22DEC-09B8-4E11-8722-FD1F331AB8E6}">
      <dgm:prSet/>
      <dgm:spPr/>
      <dgm:t>
        <a:bodyPr/>
        <a:lstStyle/>
        <a:p>
          <a:endParaRPr lang="ru-RU"/>
        </a:p>
      </dgm:t>
    </dgm:pt>
    <dgm:pt modelId="{30ED491B-785F-42B5-B19C-ADEB71CEA9F8}">
      <dgm:prSet phldrT="[Текст]"/>
      <dgm:spPr/>
      <dgm:t>
        <a:bodyPr/>
        <a:lstStyle/>
        <a:p>
          <a:r>
            <a:rPr lang="en-US" dirty="0" smtClean="0"/>
            <a:t>The system of phonemes as isolated units</a:t>
          </a:r>
          <a:endParaRPr lang="ru-RU" dirty="0"/>
        </a:p>
      </dgm:t>
    </dgm:pt>
    <dgm:pt modelId="{ACA5E03F-3658-4773-A51E-E8CAD2B804A2}" type="parTrans" cxnId="{5FD43DC8-B138-482A-821E-82B63F73FBC4}">
      <dgm:prSet/>
      <dgm:spPr/>
      <dgm:t>
        <a:bodyPr/>
        <a:lstStyle/>
        <a:p>
          <a:endParaRPr lang="ru-RU"/>
        </a:p>
      </dgm:t>
    </dgm:pt>
    <dgm:pt modelId="{F276FD68-5DD3-4998-B551-2D258D76E7FF}" type="sibTrans" cxnId="{5FD43DC8-B138-482A-821E-82B63F73FBC4}">
      <dgm:prSet/>
      <dgm:spPr/>
      <dgm:t>
        <a:bodyPr/>
        <a:lstStyle/>
        <a:p>
          <a:endParaRPr lang="ru-RU"/>
        </a:p>
      </dgm:t>
    </dgm:pt>
    <dgm:pt modelId="{2B5351C6-8DA8-461D-BC88-EA5BCE0D5AB6}">
      <dgm:prSet phldrT="[Текст]"/>
      <dgm:spPr/>
      <dgm:t>
        <a:bodyPr/>
        <a:lstStyle/>
        <a:p>
          <a:r>
            <a:rPr lang="en-US" dirty="0" smtClean="0"/>
            <a:t>The distribution of the allophones of the phonemes</a:t>
          </a:r>
          <a:endParaRPr lang="ru-RU" dirty="0"/>
        </a:p>
      </dgm:t>
    </dgm:pt>
    <dgm:pt modelId="{F27143FC-57E1-4A91-961D-6CA3DB70C510}" type="parTrans" cxnId="{08DE4F7F-EE37-4B28-A0AF-EE4990DA5BFD}">
      <dgm:prSet/>
      <dgm:spPr/>
      <dgm:t>
        <a:bodyPr/>
        <a:lstStyle/>
        <a:p>
          <a:endParaRPr lang="ru-RU"/>
        </a:p>
      </dgm:t>
    </dgm:pt>
    <dgm:pt modelId="{FAC9B403-20AD-4035-8417-A388332AC649}" type="sibTrans" cxnId="{08DE4F7F-EE37-4B28-A0AF-EE4990DA5BFD}">
      <dgm:prSet/>
      <dgm:spPr/>
      <dgm:t>
        <a:bodyPr/>
        <a:lstStyle/>
        <a:p>
          <a:endParaRPr lang="ru-RU"/>
        </a:p>
      </dgm:t>
    </dgm:pt>
    <dgm:pt modelId="{6A5E9642-96FF-4D69-BF5D-C5977C75402F}">
      <dgm:prSet phldrT="[Текст]"/>
      <dgm:spPr/>
      <dgm:t>
        <a:bodyPr/>
        <a:lstStyle/>
        <a:p>
          <a:r>
            <a:rPr lang="en-US" dirty="0" smtClean="0"/>
            <a:t>The method of joining speech sounds</a:t>
          </a:r>
          <a:endParaRPr lang="ru-RU" dirty="0"/>
        </a:p>
      </dgm:t>
    </dgm:pt>
    <dgm:pt modelId="{11F6031F-CDFC-4FAC-8F58-39363FD92E32}" type="parTrans" cxnId="{B7C1CF4E-1CF5-424D-8E1C-AB7F3C4746F8}">
      <dgm:prSet/>
      <dgm:spPr/>
      <dgm:t>
        <a:bodyPr/>
        <a:lstStyle/>
        <a:p>
          <a:endParaRPr lang="ru-RU"/>
        </a:p>
      </dgm:t>
    </dgm:pt>
    <dgm:pt modelId="{8DB73C39-D0BE-4EED-ACE7-B9FB5844726A}" type="sibTrans" cxnId="{B7C1CF4E-1CF5-424D-8E1C-AB7F3C4746F8}">
      <dgm:prSet/>
      <dgm:spPr/>
      <dgm:t>
        <a:bodyPr/>
        <a:lstStyle/>
        <a:p>
          <a:endParaRPr lang="ru-RU"/>
        </a:p>
      </dgm:t>
    </dgm:pt>
    <dgm:pt modelId="{B83226CA-69CA-44EA-B881-103ADFDDD06D}" type="pres">
      <dgm:prSet presAssocID="{EE773F60-88AD-47B7-B749-AC05870BCABA}" presName="Name0" presStyleCnt="0">
        <dgm:presLayoutVars>
          <dgm:chPref val="1"/>
          <dgm:dir/>
          <dgm:animOne val="branch"/>
          <dgm:animLvl val="lvl"/>
          <dgm:resizeHandles val="exact"/>
        </dgm:presLayoutVars>
      </dgm:prSet>
      <dgm:spPr/>
      <dgm:t>
        <a:bodyPr/>
        <a:lstStyle/>
        <a:p>
          <a:endParaRPr lang="ru-RU"/>
        </a:p>
      </dgm:t>
    </dgm:pt>
    <dgm:pt modelId="{A8C72DAF-9E75-4F37-BB92-0F7C389AAFB5}" type="pres">
      <dgm:prSet presAssocID="{7B29CA61-3D9F-4C3D-AB55-9D82553039E4}" presName="root1" presStyleCnt="0"/>
      <dgm:spPr/>
    </dgm:pt>
    <dgm:pt modelId="{DC8750FE-7459-4317-9627-302E7A1C954D}" type="pres">
      <dgm:prSet presAssocID="{7B29CA61-3D9F-4C3D-AB55-9D82553039E4}" presName="LevelOneTextNode" presStyleLbl="node0" presStyleIdx="0" presStyleCnt="1">
        <dgm:presLayoutVars>
          <dgm:chPref val="3"/>
        </dgm:presLayoutVars>
      </dgm:prSet>
      <dgm:spPr/>
      <dgm:t>
        <a:bodyPr/>
        <a:lstStyle/>
        <a:p>
          <a:endParaRPr lang="ru-RU"/>
        </a:p>
      </dgm:t>
    </dgm:pt>
    <dgm:pt modelId="{BE1BC181-2527-4A12-80C9-8FCD137E3D69}" type="pres">
      <dgm:prSet presAssocID="{7B29CA61-3D9F-4C3D-AB55-9D82553039E4}" presName="level2hierChild" presStyleCnt="0"/>
      <dgm:spPr/>
    </dgm:pt>
    <dgm:pt modelId="{FB2CAACB-50C2-4BC2-AEF7-A7BFA2145283}" type="pres">
      <dgm:prSet presAssocID="{ACA5E03F-3658-4773-A51E-E8CAD2B804A2}" presName="conn2-1" presStyleLbl="parChTrans1D2" presStyleIdx="0" presStyleCnt="3"/>
      <dgm:spPr/>
      <dgm:t>
        <a:bodyPr/>
        <a:lstStyle/>
        <a:p>
          <a:endParaRPr lang="ru-RU"/>
        </a:p>
      </dgm:t>
    </dgm:pt>
    <dgm:pt modelId="{42338389-2640-4DF6-9133-BB1DB2124DCD}" type="pres">
      <dgm:prSet presAssocID="{ACA5E03F-3658-4773-A51E-E8CAD2B804A2}" presName="connTx" presStyleLbl="parChTrans1D2" presStyleIdx="0" presStyleCnt="3"/>
      <dgm:spPr/>
      <dgm:t>
        <a:bodyPr/>
        <a:lstStyle/>
        <a:p>
          <a:endParaRPr lang="ru-RU"/>
        </a:p>
      </dgm:t>
    </dgm:pt>
    <dgm:pt modelId="{729A659F-A492-4532-B320-EFE38B2153A9}" type="pres">
      <dgm:prSet presAssocID="{30ED491B-785F-42B5-B19C-ADEB71CEA9F8}" presName="root2" presStyleCnt="0"/>
      <dgm:spPr/>
    </dgm:pt>
    <dgm:pt modelId="{6290AE93-5779-4E45-B2C7-B5E1FB2CA074}" type="pres">
      <dgm:prSet presAssocID="{30ED491B-785F-42B5-B19C-ADEB71CEA9F8}" presName="LevelTwoTextNode" presStyleLbl="node2" presStyleIdx="0" presStyleCnt="3">
        <dgm:presLayoutVars>
          <dgm:chPref val="3"/>
        </dgm:presLayoutVars>
      </dgm:prSet>
      <dgm:spPr/>
      <dgm:t>
        <a:bodyPr/>
        <a:lstStyle/>
        <a:p>
          <a:endParaRPr lang="ru-RU"/>
        </a:p>
      </dgm:t>
    </dgm:pt>
    <dgm:pt modelId="{57FC0D95-AF7A-46CC-AD30-796A058CE6ED}" type="pres">
      <dgm:prSet presAssocID="{30ED491B-785F-42B5-B19C-ADEB71CEA9F8}" presName="level3hierChild" presStyleCnt="0"/>
      <dgm:spPr/>
    </dgm:pt>
    <dgm:pt modelId="{1485B41E-8FD2-4A49-A86C-C1F8E031B3DB}" type="pres">
      <dgm:prSet presAssocID="{F27143FC-57E1-4A91-961D-6CA3DB70C510}" presName="conn2-1" presStyleLbl="parChTrans1D2" presStyleIdx="1" presStyleCnt="3"/>
      <dgm:spPr/>
      <dgm:t>
        <a:bodyPr/>
        <a:lstStyle/>
        <a:p>
          <a:endParaRPr lang="ru-RU"/>
        </a:p>
      </dgm:t>
    </dgm:pt>
    <dgm:pt modelId="{A795248B-408C-4F3E-B4B8-CD1D403A055F}" type="pres">
      <dgm:prSet presAssocID="{F27143FC-57E1-4A91-961D-6CA3DB70C510}" presName="connTx" presStyleLbl="parChTrans1D2" presStyleIdx="1" presStyleCnt="3"/>
      <dgm:spPr/>
      <dgm:t>
        <a:bodyPr/>
        <a:lstStyle/>
        <a:p>
          <a:endParaRPr lang="ru-RU"/>
        </a:p>
      </dgm:t>
    </dgm:pt>
    <dgm:pt modelId="{DDFA886C-4816-466C-B3DF-C9C02C88D5C9}" type="pres">
      <dgm:prSet presAssocID="{2B5351C6-8DA8-461D-BC88-EA5BCE0D5AB6}" presName="root2" presStyleCnt="0"/>
      <dgm:spPr/>
    </dgm:pt>
    <dgm:pt modelId="{6D17EF9C-557C-4D03-AF0A-3BFC137BB8F7}" type="pres">
      <dgm:prSet presAssocID="{2B5351C6-8DA8-461D-BC88-EA5BCE0D5AB6}" presName="LevelTwoTextNode" presStyleLbl="node2" presStyleIdx="1" presStyleCnt="3">
        <dgm:presLayoutVars>
          <dgm:chPref val="3"/>
        </dgm:presLayoutVars>
      </dgm:prSet>
      <dgm:spPr/>
      <dgm:t>
        <a:bodyPr/>
        <a:lstStyle/>
        <a:p>
          <a:endParaRPr lang="ru-RU"/>
        </a:p>
      </dgm:t>
    </dgm:pt>
    <dgm:pt modelId="{248BB41D-468C-4494-8268-4AEA82DF8C29}" type="pres">
      <dgm:prSet presAssocID="{2B5351C6-8DA8-461D-BC88-EA5BCE0D5AB6}" presName="level3hierChild" presStyleCnt="0"/>
      <dgm:spPr/>
    </dgm:pt>
    <dgm:pt modelId="{880F4694-8813-46A5-B019-8EC060D77E4A}" type="pres">
      <dgm:prSet presAssocID="{11F6031F-CDFC-4FAC-8F58-39363FD92E32}" presName="conn2-1" presStyleLbl="parChTrans1D2" presStyleIdx="2" presStyleCnt="3"/>
      <dgm:spPr/>
      <dgm:t>
        <a:bodyPr/>
        <a:lstStyle/>
        <a:p>
          <a:endParaRPr lang="ru-RU"/>
        </a:p>
      </dgm:t>
    </dgm:pt>
    <dgm:pt modelId="{ECEC2FEC-62A7-4EBB-B69A-A08C3A893895}" type="pres">
      <dgm:prSet presAssocID="{11F6031F-CDFC-4FAC-8F58-39363FD92E32}" presName="connTx" presStyleLbl="parChTrans1D2" presStyleIdx="2" presStyleCnt="3"/>
      <dgm:spPr/>
      <dgm:t>
        <a:bodyPr/>
        <a:lstStyle/>
        <a:p>
          <a:endParaRPr lang="ru-RU"/>
        </a:p>
      </dgm:t>
    </dgm:pt>
    <dgm:pt modelId="{9B489836-8A27-451F-967C-65747F4CDAD5}" type="pres">
      <dgm:prSet presAssocID="{6A5E9642-96FF-4D69-BF5D-C5977C75402F}" presName="root2" presStyleCnt="0"/>
      <dgm:spPr/>
    </dgm:pt>
    <dgm:pt modelId="{CFCA073C-F6AC-40AF-B2A2-91F4195429FB}" type="pres">
      <dgm:prSet presAssocID="{6A5E9642-96FF-4D69-BF5D-C5977C75402F}" presName="LevelTwoTextNode" presStyleLbl="node2" presStyleIdx="2" presStyleCnt="3">
        <dgm:presLayoutVars>
          <dgm:chPref val="3"/>
        </dgm:presLayoutVars>
      </dgm:prSet>
      <dgm:spPr/>
      <dgm:t>
        <a:bodyPr/>
        <a:lstStyle/>
        <a:p>
          <a:endParaRPr lang="ru-RU"/>
        </a:p>
      </dgm:t>
    </dgm:pt>
    <dgm:pt modelId="{28D5FD54-0FB5-4A95-988C-00E2E45A0D79}" type="pres">
      <dgm:prSet presAssocID="{6A5E9642-96FF-4D69-BF5D-C5977C75402F}" presName="level3hierChild" presStyleCnt="0"/>
      <dgm:spPr/>
    </dgm:pt>
  </dgm:ptLst>
  <dgm:cxnLst>
    <dgm:cxn modelId="{B7C1CF4E-1CF5-424D-8E1C-AB7F3C4746F8}" srcId="{7B29CA61-3D9F-4C3D-AB55-9D82553039E4}" destId="{6A5E9642-96FF-4D69-BF5D-C5977C75402F}" srcOrd="2" destOrd="0" parTransId="{11F6031F-CDFC-4FAC-8F58-39363FD92E32}" sibTransId="{8DB73C39-D0BE-4EED-ACE7-B9FB5844726A}"/>
    <dgm:cxn modelId="{308BC3E4-F209-45D8-B944-D725291E9C76}" type="presOf" srcId="{11F6031F-CDFC-4FAC-8F58-39363FD92E32}" destId="{ECEC2FEC-62A7-4EBB-B69A-A08C3A893895}" srcOrd="1" destOrd="0" presId="urn:microsoft.com/office/officeart/2008/layout/HorizontalMultiLevelHierarchy"/>
    <dgm:cxn modelId="{37A22DEC-09B8-4E11-8722-FD1F331AB8E6}" srcId="{EE773F60-88AD-47B7-B749-AC05870BCABA}" destId="{7B29CA61-3D9F-4C3D-AB55-9D82553039E4}" srcOrd="0" destOrd="0" parTransId="{20F7BCAE-23A0-41F0-830E-2C706B256253}" sibTransId="{9B5B0F38-E0AD-4563-A42C-1364CEBB8239}"/>
    <dgm:cxn modelId="{F749FF0B-A155-4362-9A87-4D65D33EAAC8}" type="presOf" srcId="{6A5E9642-96FF-4D69-BF5D-C5977C75402F}" destId="{CFCA073C-F6AC-40AF-B2A2-91F4195429FB}" srcOrd="0" destOrd="0" presId="urn:microsoft.com/office/officeart/2008/layout/HorizontalMultiLevelHierarchy"/>
    <dgm:cxn modelId="{E02E755C-1B6F-44BF-B037-AD68A318688D}" type="presOf" srcId="{EE773F60-88AD-47B7-B749-AC05870BCABA}" destId="{B83226CA-69CA-44EA-B881-103ADFDDD06D}" srcOrd="0" destOrd="0" presId="urn:microsoft.com/office/officeart/2008/layout/HorizontalMultiLevelHierarchy"/>
    <dgm:cxn modelId="{F72CC2B6-7492-4826-90A3-E256ECBEBD29}" type="presOf" srcId="{ACA5E03F-3658-4773-A51E-E8CAD2B804A2}" destId="{42338389-2640-4DF6-9133-BB1DB2124DCD}" srcOrd="1" destOrd="0" presId="urn:microsoft.com/office/officeart/2008/layout/HorizontalMultiLevelHierarchy"/>
    <dgm:cxn modelId="{08DE4F7F-EE37-4B28-A0AF-EE4990DA5BFD}" srcId="{7B29CA61-3D9F-4C3D-AB55-9D82553039E4}" destId="{2B5351C6-8DA8-461D-BC88-EA5BCE0D5AB6}" srcOrd="1" destOrd="0" parTransId="{F27143FC-57E1-4A91-961D-6CA3DB70C510}" sibTransId="{FAC9B403-20AD-4035-8417-A388332AC649}"/>
    <dgm:cxn modelId="{44984D99-70F1-4D4D-8DD1-75331C7B480A}" type="presOf" srcId="{30ED491B-785F-42B5-B19C-ADEB71CEA9F8}" destId="{6290AE93-5779-4E45-B2C7-B5E1FB2CA074}" srcOrd="0" destOrd="0" presId="urn:microsoft.com/office/officeart/2008/layout/HorizontalMultiLevelHierarchy"/>
    <dgm:cxn modelId="{61B5AB9F-30FB-4993-8AC3-1A70B92DB834}" type="presOf" srcId="{F27143FC-57E1-4A91-961D-6CA3DB70C510}" destId="{A795248B-408C-4F3E-B4B8-CD1D403A055F}" srcOrd="1" destOrd="0" presId="urn:microsoft.com/office/officeart/2008/layout/HorizontalMultiLevelHierarchy"/>
    <dgm:cxn modelId="{965F971E-57D9-4AEB-9C5F-E04742228C56}" type="presOf" srcId="{7B29CA61-3D9F-4C3D-AB55-9D82553039E4}" destId="{DC8750FE-7459-4317-9627-302E7A1C954D}" srcOrd="0" destOrd="0" presId="urn:microsoft.com/office/officeart/2008/layout/HorizontalMultiLevelHierarchy"/>
    <dgm:cxn modelId="{5D008C98-6D0C-4CCC-AC2E-15B07525CAEE}" type="presOf" srcId="{11F6031F-CDFC-4FAC-8F58-39363FD92E32}" destId="{880F4694-8813-46A5-B019-8EC060D77E4A}" srcOrd="0" destOrd="0" presId="urn:microsoft.com/office/officeart/2008/layout/HorizontalMultiLevelHierarchy"/>
    <dgm:cxn modelId="{5BD0FB57-CEDD-44F0-8473-ECE3B1F88D56}" type="presOf" srcId="{2B5351C6-8DA8-461D-BC88-EA5BCE0D5AB6}" destId="{6D17EF9C-557C-4D03-AF0A-3BFC137BB8F7}" srcOrd="0" destOrd="0" presId="urn:microsoft.com/office/officeart/2008/layout/HorizontalMultiLevelHierarchy"/>
    <dgm:cxn modelId="{5FD43DC8-B138-482A-821E-82B63F73FBC4}" srcId="{7B29CA61-3D9F-4C3D-AB55-9D82553039E4}" destId="{30ED491B-785F-42B5-B19C-ADEB71CEA9F8}" srcOrd="0" destOrd="0" parTransId="{ACA5E03F-3658-4773-A51E-E8CAD2B804A2}" sibTransId="{F276FD68-5DD3-4998-B551-2D258D76E7FF}"/>
    <dgm:cxn modelId="{B80DA3C1-773F-490C-BDA2-5BDFCFB953E3}" type="presOf" srcId="{F27143FC-57E1-4A91-961D-6CA3DB70C510}" destId="{1485B41E-8FD2-4A49-A86C-C1F8E031B3DB}" srcOrd="0" destOrd="0" presId="urn:microsoft.com/office/officeart/2008/layout/HorizontalMultiLevelHierarchy"/>
    <dgm:cxn modelId="{A25ED431-276C-44E1-811B-5647691F5A38}" type="presOf" srcId="{ACA5E03F-3658-4773-A51E-E8CAD2B804A2}" destId="{FB2CAACB-50C2-4BC2-AEF7-A7BFA2145283}" srcOrd="0" destOrd="0" presId="urn:microsoft.com/office/officeart/2008/layout/HorizontalMultiLevelHierarchy"/>
    <dgm:cxn modelId="{A5E63A18-F4BD-4897-BA63-8CEAF1FA6ACA}" type="presParOf" srcId="{B83226CA-69CA-44EA-B881-103ADFDDD06D}" destId="{A8C72DAF-9E75-4F37-BB92-0F7C389AAFB5}" srcOrd="0" destOrd="0" presId="urn:microsoft.com/office/officeart/2008/layout/HorizontalMultiLevelHierarchy"/>
    <dgm:cxn modelId="{CD7FB260-3D68-432E-BC01-AD586DD303C3}" type="presParOf" srcId="{A8C72DAF-9E75-4F37-BB92-0F7C389AAFB5}" destId="{DC8750FE-7459-4317-9627-302E7A1C954D}" srcOrd="0" destOrd="0" presId="urn:microsoft.com/office/officeart/2008/layout/HorizontalMultiLevelHierarchy"/>
    <dgm:cxn modelId="{6B3395E2-00AB-49B7-9A47-2885CA488F03}" type="presParOf" srcId="{A8C72DAF-9E75-4F37-BB92-0F7C389AAFB5}" destId="{BE1BC181-2527-4A12-80C9-8FCD137E3D69}" srcOrd="1" destOrd="0" presId="urn:microsoft.com/office/officeart/2008/layout/HorizontalMultiLevelHierarchy"/>
    <dgm:cxn modelId="{4F5AD2BE-E606-48A7-9913-34CE3E73E624}" type="presParOf" srcId="{BE1BC181-2527-4A12-80C9-8FCD137E3D69}" destId="{FB2CAACB-50C2-4BC2-AEF7-A7BFA2145283}" srcOrd="0" destOrd="0" presId="urn:microsoft.com/office/officeart/2008/layout/HorizontalMultiLevelHierarchy"/>
    <dgm:cxn modelId="{857AE1E1-6000-4FAE-812C-EB2DFABA9204}" type="presParOf" srcId="{FB2CAACB-50C2-4BC2-AEF7-A7BFA2145283}" destId="{42338389-2640-4DF6-9133-BB1DB2124DCD}" srcOrd="0" destOrd="0" presId="urn:microsoft.com/office/officeart/2008/layout/HorizontalMultiLevelHierarchy"/>
    <dgm:cxn modelId="{A04B9955-004A-49BE-A476-0457224C4197}" type="presParOf" srcId="{BE1BC181-2527-4A12-80C9-8FCD137E3D69}" destId="{729A659F-A492-4532-B320-EFE38B2153A9}" srcOrd="1" destOrd="0" presId="urn:microsoft.com/office/officeart/2008/layout/HorizontalMultiLevelHierarchy"/>
    <dgm:cxn modelId="{57019E0F-648F-47A1-98A9-D09A389B9509}" type="presParOf" srcId="{729A659F-A492-4532-B320-EFE38B2153A9}" destId="{6290AE93-5779-4E45-B2C7-B5E1FB2CA074}" srcOrd="0" destOrd="0" presId="urn:microsoft.com/office/officeart/2008/layout/HorizontalMultiLevelHierarchy"/>
    <dgm:cxn modelId="{3E6AB8D2-D618-467D-A3AD-278B462D4AE5}" type="presParOf" srcId="{729A659F-A492-4532-B320-EFE38B2153A9}" destId="{57FC0D95-AF7A-46CC-AD30-796A058CE6ED}" srcOrd="1" destOrd="0" presId="urn:microsoft.com/office/officeart/2008/layout/HorizontalMultiLevelHierarchy"/>
    <dgm:cxn modelId="{4E380285-EB95-48AD-99C5-F5703B44D837}" type="presParOf" srcId="{BE1BC181-2527-4A12-80C9-8FCD137E3D69}" destId="{1485B41E-8FD2-4A49-A86C-C1F8E031B3DB}" srcOrd="2" destOrd="0" presId="urn:microsoft.com/office/officeart/2008/layout/HorizontalMultiLevelHierarchy"/>
    <dgm:cxn modelId="{ACBE082B-0ACA-4216-8520-40B53480863A}" type="presParOf" srcId="{1485B41E-8FD2-4A49-A86C-C1F8E031B3DB}" destId="{A795248B-408C-4F3E-B4B8-CD1D403A055F}" srcOrd="0" destOrd="0" presId="urn:microsoft.com/office/officeart/2008/layout/HorizontalMultiLevelHierarchy"/>
    <dgm:cxn modelId="{2D9CD588-51EA-4707-997A-FE5A461A3E76}" type="presParOf" srcId="{BE1BC181-2527-4A12-80C9-8FCD137E3D69}" destId="{DDFA886C-4816-466C-B3DF-C9C02C88D5C9}" srcOrd="3" destOrd="0" presId="urn:microsoft.com/office/officeart/2008/layout/HorizontalMultiLevelHierarchy"/>
    <dgm:cxn modelId="{3A898D78-6153-477E-92E1-F15C13E97B18}" type="presParOf" srcId="{DDFA886C-4816-466C-B3DF-C9C02C88D5C9}" destId="{6D17EF9C-557C-4D03-AF0A-3BFC137BB8F7}" srcOrd="0" destOrd="0" presId="urn:microsoft.com/office/officeart/2008/layout/HorizontalMultiLevelHierarchy"/>
    <dgm:cxn modelId="{76FFFAA1-87E2-4896-A669-A738BC143EE5}" type="presParOf" srcId="{DDFA886C-4816-466C-B3DF-C9C02C88D5C9}" destId="{248BB41D-468C-4494-8268-4AEA82DF8C29}" srcOrd="1" destOrd="0" presId="urn:microsoft.com/office/officeart/2008/layout/HorizontalMultiLevelHierarchy"/>
    <dgm:cxn modelId="{D5173BE1-4943-4333-9565-29DA8E832E13}" type="presParOf" srcId="{BE1BC181-2527-4A12-80C9-8FCD137E3D69}" destId="{880F4694-8813-46A5-B019-8EC060D77E4A}" srcOrd="4" destOrd="0" presId="urn:microsoft.com/office/officeart/2008/layout/HorizontalMultiLevelHierarchy"/>
    <dgm:cxn modelId="{BB9D7AE2-B35F-4F3E-958B-17FE0CE62F0F}" type="presParOf" srcId="{880F4694-8813-46A5-B019-8EC060D77E4A}" destId="{ECEC2FEC-62A7-4EBB-B69A-A08C3A893895}" srcOrd="0" destOrd="0" presId="urn:microsoft.com/office/officeart/2008/layout/HorizontalMultiLevelHierarchy"/>
    <dgm:cxn modelId="{43CFB68A-D500-4D45-B854-2DCCF499D145}" type="presParOf" srcId="{BE1BC181-2527-4A12-80C9-8FCD137E3D69}" destId="{9B489836-8A27-451F-967C-65747F4CDAD5}" srcOrd="5" destOrd="0" presId="urn:microsoft.com/office/officeart/2008/layout/HorizontalMultiLevelHierarchy"/>
    <dgm:cxn modelId="{20A631A7-B009-462D-A794-455BB63123BB}" type="presParOf" srcId="{9B489836-8A27-451F-967C-65747F4CDAD5}" destId="{CFCA073C-F6AC-40AF-B2A2-91F4195429FB}" srcOrd="0" destOrd="0" presId="urn:microsoft.com/office/officeart/2008/layout/HorizontalMultiLevelHierarchy"/>
    <dgm:cxn modelId="{7D319E6D-4BE2-4A22-BB3C-41D5750BCEB4}" type="presParOf" srcId="{9B489836-8A27-451F-967C-65747F4CDAD5}" destId="{28D5FD54-0FB5-4A95-988C-00E2E45A0D7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17F03B-342E-4DB0-A161-537B226DE6D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ru-RU"/>
        </a:p>
      </dgm:t>
    </dgm:pt>
    <dgm:pt modelId="{402FAACF-0D20-4AD7-AB16-A36AA9166558}">
      <dgm:prSet phldrT="[Текст]"/>
      <dgm:spPr/>
      <dgm:t>
        <a:bodyPr/>
        <a:lstStyle/>
        <a:p>
          <a:r>
            <a:rPr lang="en-US" dirty="0" smtClean="0"/>
            <a:t>Branches of phonetics</a:t>
          </a:r>
          <a:endParaRPr lang="ru-RU" dirty="0"/>
        </a:p>
      </dgm:t>
    </dgm:pt>
    <dgm:pt modelId="{BAA62074-432B-4A44-B0CA-6C9711F0A768}" type="parTrans" cxnId="{26A4567C-8880-46A5-A13F-3A694DFEA1A3}">
      <dgm:prSet/>
      <dgm:spPr/>
      <dgm:t>
        <a:bodyPr/>
        <a:lstStyle/>
        <a:p>
          <a:endParaRPr lang="ru-RU"/>
        </a:p>
      </dgm:t>
    </dgm:pt>
    <dgm:pt modelId="{06C62813-BD82-485C-A7DB-73E0FFD058AB}" type="sibTrans" cxnId="{26A4567C-8880-46A5-A13F-3A694DFEA1A3}">
      <dgm:prSet/>
      <dgm:spPr/>
      <dgm:t>
        <a:bodyPr/>
        <a:lstStyle/>
        <a:p>
          <a:endParaRPr lang="ru-RU"/>
        </a:p>
      </dgm:t>
    </dgm:pt>
    <dgm:pt modelId="{4D9C3139-D6C5-4623-867E-8C2DFB084381}">
      <dgm:prSet phldrT="[Текст]"/>
      <dgm:spPr/>
      <dgm:t>
        <a:bodyPr/>
        <a:lstStyle/>
        <a:p>
          <a:r>
            <a:rPr lang="en-US" dirty="0" smtClean="0"/>
            <a:t>acoustic</a:t>
          </a:r>
          <a:endParaRPr lang="ru-RU" dirty="0"/>
        </a:p>
      </dgm:t>
    </dgm:pt>
    <dgm:pt modelId="{B237415D-0FD5-42B6-9EF9-F306FD0C27FD}" type="parTrans" cxnId="{F6BF1F7A-83B7-46BA-B3B5-88FE6BDF5535}">
      <dgm:prSet/>
      <dgm:spPr/>
      <dgm:t>
        <a:bodyPr/>
        <a:lstStyle/>
        <a:p>
          <a:endParaRPr lang="ru-RU"/>
        </a:p>
      </dgm:t>
    </dgm:pt>
    <dgm:pt modelId="{1A5F9858-2EB3-4BF5-AE74-68D84CD387B4}" type="sibTrans" cxnId="{F6BF1F7A-83B7-46BA-B3B5-88FE6BDF5535}">
      <dgm:prSet/>
      <dgm:spPr/>
      <dgm:t>
        <a:bodyPr/>
        <a:lstStyle/>
        <a:p>
          <a:endParaRPr lang="ru-RU"/>
        </a:p>
      </dgm:t>
    </dgm:pt>
    <dgm:pt modelId="{416E2C1C-419A-4691-BDB8-7EF98C44B27E}">
      <dgm:prSet phldrT="[Текст]"/>
      <dgm:spPr/>
      <dgm:t>
        <a:bodyPr/>
        <a:lstStyle/>
        <a:p>
          <a:r>
            <a:rPr lang="en-US" dirty="0" smtClean="0"/>
            <a:t>functional</a:t>
          </a:r>
          <a:endParaRPr lang="ru-RU" dirty="0"/>
        </a:p>
      </dgm:t>
    </dgm:pt>
    <dgm:pt modelId="{54DB6BED-783E-41D9-8563-8AFAA9CFA15C}" type="parTrans" cxnId="{14E1CFB7-2DB8-4158-B351-3B8B85730AAC}">
      <dgm:prSet/>
      <dgm:spPr/>
      <dgm:t>
        <a:bodyPr/>
        <a:lstStyle/>
        <a:p>
          <a:endParaRPr lang="ru-RU"/>
        </a:p>
      </dgm:t>
    </dgm:pt>
    <dgm:pt modelId="{47E7F004-16B2-42B8-BADA-D45CECC48E23}" type="sibTrans" cxnId="{14E1CFB7-2DB8-4158-B351-3B8B85730AAC}">
      <dgm:prSet/>
      <dgm:spPr/>
      <dgm:t>
        <a:bodyPr/>
        <a:lstStyle/>
        <a:p>
          <a:endParaRPr lang="ru-RU"/>
        </a:p>
      </dgm:t>
    </dgm:pt>
    <dgm:pt modelId="{3393AEF6-B6A1-425B-A260-8178E7A23555}">
      <dgm:prSet phldrT="[Текст]"/>
      <dgm:spPr/>
      <dgm:t>
        <a:bodyPr/>
        <a:lstStyle/>
        <a:p>
          <a:r>
            <a:rPr lang="en-US" dirty="0" smtClean="0"/>
            <a:t>auditory</a:t>
          </a:r>
          <a:endParaRPr lang="ru-RU" dirty="0"/>
        </a:p>
      </dgm:t>
    </dgm:pt>
    <dgm:pt modelId="{C3B10526-D7CC-40F8-BCA7-F3E63979F772}" type="parTrans" cxnId="{9C59E557-57EE-4299-B971-3E163A59639C}">
      <dgm:prSet/>
      <dgm:spPr/>
      <dgm:t>
        <a:bodyPr/>
        <a:lstStyle/>
        <a:p>
          <a:endParaRPr lang="ru-RU"/>
        </a:p>
      </dgm:t>
    </dgm:pt>
    <dgm:pt modelId="{C4464A83-2504-4D17-B4EA-34D78543B71D}" type="sibTrans" cxnId="{9C59E557-57EE-4299-B971-3E163A59639C}">
      <dgm:prSet/>
      <dgm:spPr/>
      <dgm:t>
        <a:bodyPr/>
        <a:lstStyle/>
        <a:p>
          <a:endParaRPr lang="ru-RU"/>
        </a:p>
      </dgm:t>
    </dgm:pt>
    <dgm:pt modelId="{BDEC4417-2FC7-4835-8B16-3E2C1D23FA52}">
      <dgm:prSet phldrT="[Текст]"/>
      <dgm:spPr/>
      <dgm:t>
        <a:bodyPr/>
        <a:lstStyle/>
        <a:p>
          <a:r>
            <a:rPr lang="en-US" dirty="0" smtClean="0"/>
            <a:t>articulatory</a:t>
          </a:r>
          <a:endParaRPr lang="ru-RU" dirty="0"/>
        </a:p>
      </dgm:t>
    </dgm:pt>
    <dgm:pt modelId="{1232E365-2DCB-4C5D-9112-CDA3AFC2A963}" type="parTrans" cxnId="{1AF4E560-4691-4324-A055-879FC04EFCDA}">
      <dgm:prSet/>
      <dgm:spPr/>
      <dgm:t>
        <a:bodyPr/>
        <a:lstStyle/>
        <a:p>
          <a:endParaRPr lang="ru-RU"/>
        </a:p>
      </dgm:t>
    </dgm:pt>
    <dgm:pt modelId="{8B6E5DA7-21BE-4AF5-80C5-6C7DECF24DD7}" type="sibTrans" cxnId="{1AF4E560-4691-4324-A055-879FC04EFCDA}">
      <dgm:prSet/>
      <dgm:spPr/>
      <dgm:t>
        <a:bodyPr/>
        <a:lstStyle/>
        <a:p>
          <a:endParaRPr lang="ru-RU"/>
        </a:p>
      </dgm:t>
    </dgm:pt>
    <dgm:pt modelId="{D73980BC-EAE5-4DFF-A76C-924713ACC2F7}" type="pres">
      <dgm:prSet presAssocID="{CA17F03B-342E-4DB0-A161-537B226DE6D2}" presName="Name0" presStyleCnt="0">
        <dgm:presLayoutVars>
          <dgm:dir/>
          <dgm:resizeHandles val="exact"/>
        </dgm:presLayoutVars>
      </dgm:prSet>
      <dgm:spPr/>
      <dgm:t>
        <a:bodyPr/>
        <a:lstStyle/>
        <a:p>
          <a:endParaRPr lang="ru-RU"/>
        </a:p>
      </dgm:t>
    </dgm:pt>
    <dgm:pt modelId="{7B19647C-73AC-459B-82D8-F484D098E7A8}" type="pres">
      <dgm:prSet presAssocID="{CA17F03B-342E-4DB0-A161-537B226DE6D2}" presName="cycle" presStyleCnt="0"/>
      <dgm:spPr/>
    </dgm:pt>
    <dgm:pt modelId="{4A652F13-338E-49BD-8ABB-D7E89E049755}" type="pres">
      <dgm:prSet presAssocID="{402FAACF-0D20-4AD7-AB16-A36AA9166558}" presName="nodeFirstNode" presStyleLbl="node1" presStyleIdx="0" presStyleCnt="5">
        <dgm:presLayoutVars>
          <dgm:bulletEnabled val="1"/>
        </dgm:presLayoutVars>
      </dgm:prSet>
      <dgm:spPr/>
      <dgm:t>
        <a:bodyPr/>
        <a:lstStyle/>
        <a:p>
          <a:endParaRPr lang="ru-RU"/>
        </a:p>
      </dgm:t>
    </dgm:pt>
    <dgm:pt modelId="{18642CD8-AB9E-42FE-AEDC-E769E3C69278}" type="pres">
      <dgm:prSet presAssocID="{06C62813-BD82-485C-A7DB-73E0FFD058AB}" presName="sibTransFirstNode" presStyleLbl="bgShp" presStyleIdx="0" presStyleCnt="1"/>
      <dgm:spPr/>
      <dgm:t>
        <a:bodyPr/>
        <a:lstStyle/>
        <a:p>
          <a:endParaRPr lang="ru-RU"/>
        </a:p>
      </dgm:t>
    </dgm:pt>
    <dgm:pt modelId="{042AD509-EF28-4CAF-9A37-D4BF5AF47077}" type="pres">
      <dgm:prSet presAssocID="{4D9C3139-D6C5-4623-867E-8C2DFB084381}" presName="nodeFollowingNodes" presStyleLbl="node1" presStyleIdx="1" presStyleCnt="5">
        <dgm:presLayoutVars>
          <dgm:bulletEnabled val="1"/>
        </dgm:presLayoutVars>
      </dgm:prSet>
      <dgm:spPr/>
      <dgm:t>
        <a:bodyPr/>
        <a:lstStyle/>
        <a:p>
          <a:endParaRPr lang="ru-RU"/>
        </a:p>
      </dgm:t>
    </dgm:pt>
    <dgm:pt modelId="{5363792F-58C1-4CCA-B1CE-B42C957A5309}" type="pres">
      <dgm:prSet presAssocID="{416E2C1C-419A-4691-BDB8-7EF98C44B27E}" presName="nodeFollowingNodes" presStyleLbl="node1" presStyleIdx="2" presStyleCnt="5">
        <dgm:presLayoutVars>
          <dgm:bulletEnabled val="1"/>
        </dgm:presLayoutVars>
      </dgm:prSet>
      <dgm:spPr/>
      <dgm:t>
        <a:bodyPr/>
        <a:lstStyle/>
        <a:p>
          <a:endParaRPr lang="ru-RU"/>
        </a:p>
      </dgm:t>
    </dgm:pt>
    <dgm:pt modelId="{4F11EE55-1961-47F7-B408-EE9CB7A64C26}" type="pres">
      <dgm:prSet presAssocID="{3393AEF6-B6A1-425B-A260-8178E7A23555}" presName="nodeFollowingNodes" presStyleLbl="node1" presStyleIdx="3" presStyleCnt="5">
        <dgm:presLayoutVars>
          <dgm:bulletEnabled val="1"/>
        </dgm:presLayoutVars>
      </dgm:prSet>
      <dgm:spPr/>
      <dgm:t>
        <a:bodyPr/>
        <a:lstStyle/>
        <a:p>
          <a:endParaRPr lang="ru-RU"/>
        </a:p>
      </dgm:t>
    </dgm:pt>
    <dgm:pt modelId="{49372E22-9B65-443E-95EB-21EFF17E6265}" type="pres">
      <dgm:prSet presAssocID="{BDEC4417-2FC7-4835-8B16-3E2C1D23FA52}" presName="nodeFollowingNodes" presStyleLbl="node1" presStyleIdx="4" presStyleCnt="5">
        <dgm:presLayoutVars>
          <dgm:bulletEnabled val="1"/>
        </dgm:presLayoutVars>
      </dgm:prSet>
      <dgm:spPr/>
      <dgm:t>
        <a:bodyPr/>
        <a:lstStyle/>
        <a:p>
          <a:endParaRPr lang="ru-RU"/>
        </a:p>
      </dgm:t>
    </dgm:pt>
  </dgm:ptLst>
  <dgm:cxnLst>
    <dgm:cxn modelId="{ED0A326D-EB6D-4A4E-BDC1-7F6DEB3BE95A}" type="presOf" srcId="{BDEC4417-2FC7-4835-8B16-3E2C1D23FA52}" destId="{49372E22-9B65-443E-95EB-21EFF17E6265}" srcOrd="0" destOrd="0" presId="urn:microsoft.com/office/officeart/2005/8/layout/cycle3"/>
    <dgm:cxn modelId="{26A4567C-8880-46A5-A13F-3A694DFEA1A3}" srcId="{CA17F03B-342E-4DB0-A161-537B226DE6D2}" destId="{402FAACF-0D20-4AD7-AB16-A36AA9166558}" srcOrd="0" destOrd="0" parTransId="{BAA62074-432B-4A44-B0CA-6C9711F0A768}" sibTransId="{06C62813-BD82-485C-A7DB-73E0FFD058AB}"/>
    <dgm:cxn modelId="{935A00AF-5F6A-4B61-8FDB-7BDA46274835}" type="presOf" srcId="{402FAACF-0D20-4AD7-AB16-A36AA9166558}" destId="{4A652F13-338E-49BD-8ABB-D7E89E049755}" srcOrd="0" destOrd="0" presId="urn:microsoft.com/office/officeart/2005/8/layout/cycle3"/>
    <dgm:cxn modelId="{8B14B3F2-B1AD-48D2-B7D0-A30D760908B3}" type="presOf" srcId="{416E2C1C-419A-4691-BDB8-7EF98C44B27E}" destId="{5363792F-58C1-4CCA-B1CE-B42C957A5309}" srcOrd="0" destOrd="0" presId="urn:microsoft.com/office/officeart/2005/8/layout/cycle3"/>
    <dgm:cxn modelId="{EA8CD49F-500A-4F1C-A814-2A9E7E1C6E2D}" type="presOf" srcId="{CA17F03B-342E-4DB0-A161-537B226DE6D2}" destId="{D73980BC-EAE5-4DFF-A76C-924713ACC2F7}" srcOrd="0" destOrd="0" presId="urn:microsoft.com/office/officeart/2005/8/layout/cycle3"/>
    <dgm:cxn modelId="{F6BF1F7A-83B7-46BA-B3B5-88FE6BDF5535}" srcId="{CA17F03B-342E-4DB0-A161-537B226DE6D2}" destId="{4D9C3139-D6C5-4623-867E-8C2DFB084381}" srcOrd="1" destOrd="0" parTransId="{B237415D-0FD5-42B6-9EF9-F306FD0C27FD}" sibTransId="{1A5F9858-2EB3-4BF5-AE74-68D84CD387B4}"/>
    <dgm:cxn modelId="{1AF4E560-4691-4324-A055-879FC04EFCDA}" srcId="{CA17F03B-342E-4DB0-A161-537B226DE6D2}" destId="{BDEC4417-2FC7-4835-8B16-3E2C1D23FA52}" srcOrd="4" destOrd="0" parTransId="{1232E365-2DCB-4C5D-9112-CDA3AFC2A963}" sibTransId="{8B6E5DA7-21BE-4AF5-80C5-6C7DECF24DD7}"/>
    <dgm:cxn modelId="{10E9A0B5-BE5A-49FD-BCD1-F4F5F6179644}" type="presOf" srcId="{4D9C3139-D6C5-4623-867E-8C2DFB084381}" destId="{042AD509-EF28-4CAF-9A37-D4BF5AF47077}" srcOrd="0" destOrd="0" presId="urn:microsoft.com/office/officeart/2005/8/layout/cycle3"/>
    <dgm:cxn modelId="{9C59E557-57EE-4299-B971-3E163A59639C}" srcId="{CA17F03B-342E-4DB0-A161-537B226DE6D2}" destId="{3393AEF6-B6A1-425B-A260-8178E7A23555}" srcOrd="3" destOrd="0" parTransId="{C3B10526-D7CC-40F8-BCA7-F3E63979F772}" sibTransId="{C4464A83-2504-4D17-B4EA-34D78543B71D}"/>
    <dgm:cxn modelId="{0F221C9A-3D93-407A-B01B-B1D4DC43D0F8}" type="presOf" srcId="{06C62813-BD82-485C-A7DB-73E0FFD058AB}" destId="{18642CD8-AB9E-42FE-AEDC-E769E3C69278}" srcOrd="0" destOrd="0" presId="urn:microsoft.com/office/officeart/2005/8/layout/cycle3"/>
    <dgm:cxn modelId="{14E1CFB7-2DB8-4158-B351-3B8B85730AAC}" srcId="{CA17F03B-342E-4DB0-A161-537B226DE6D2}" destId="{416E2C1C-419A-4691-BDB8-7EF98C44B27E}" srcOrd="2" destOrd="0" parTransId="{54DB6BED-783E-41D9-8563-8AFAA9CFA15C}" sibTransId="{47E7F004-16B2-42B8-BADA-D45CECC48E23}"/>
    <dgm:cxn modelId="{350C7E9A-ACB3-499B-BCF8-E2BF8975FE6E}" type="presOf" srcId="{3393AEF6-B6A1-425B-A260-8178E7A23555}" destId="{4F11EE55-1961-47F7-B408-EE9CB7A64C26}" srcOrd="0" destOrd="0" presId="urn:microsoft.com/office/officeart/2005/8/layout/cycle3"/>
    <dgm:cxn modelId="{F47C4E8C-4AE7-4D51-99DB-439807D211D6}" type="presParOf" srcId="{D73980BC-EAE5-4DFF-A76C-924713ACC2F7}" destId="{7B19647C-73AC-459B-82D8-F484D098E7A8}" srcOrd="0" destOrd="0" presId="urn:microsoft.com/office/officeart/2005/8/layout/cycle3"/>
    <dgm:cxn modelId="{AD214910-E470-451E-9389-E56ADC059A2F}" type="presParOf" srcId="{7B19647C-73AC-459B-82D8-F484D098E7A8}" destId="{4A652F13-338E-49BD-8ABB-D7E89E049755}" srcOrd="0" destOrd="0" presId="urn:microsoft.com/office/officeart/2005/8/layout/cycle3"/>
    <dgm:cxn modelId="{B34FFCF2-EEFC-466F-B008-5C90DE782345}" type="presParOf" srcId="{7B19647C-73AC-459B-82D8-F484D098E7A8}" destId="{18642CD8-AB9E-42FE-AEDC-E769E3C69278}" srcOrd="1" destOrd="0" presId="urn:microsoft.com/office/officeart/2005/8/layout/cycle3"/>
    <dgm:cxn modelId="{F6332DCC-14B9-497B-8B91-50E031D3686F}" type="presParOf" srcId="{7B19647C-73AC-459B-82D8-F484D098E7A8}" destId="{042AD509-EF28-4CAF-9A37-D4BF5AF47077}" srcOrd="2" destOrd="0" presId="urn:microsoft.com/office/officeart/2005/8/layout/cycle3"/>
    <dgm:cxn modelId="{DA0F3B64-21F4-407E-A03A-D96151B1E5DD}" type="presParOf" srcId="{7B19647C-73AC-459B-82D8-F484D098E7A8}" destId="{5363792F-58C1-4CCA-B1CE-B42C957A5309}" srcOrd="3" destOrd="0" presId="urn:microsoft.com/office/officeart/2005/8/layout/cycle3"/>
    <dgm:cxn modelId="{257C573D-6FE4-4006-AF23-2F41D872D508}" type="presParOf" srcId="{7B19647C-73AC-459B-82D8-F484D098E7A8}" destId="{4F11EE55-1961-47F7-B408-EE9CB7A64C26}" srcOrd="4" destOrd="0" presId="urn:microsoft.com/office/officeart/2005/8/layout/cycle3"/>
    <dgm:cxn modelId="{68AC50F0-82F6-480B-84C4-826BA9B1AEEB}" type="presParOf" srcId="{7B19647C-73AC-459B-82D8-F484D098E7A8}" destId="{49372E22-9B65-443E-95EB-21EFF17E6265}"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7F6DA7-9154-4923-9A76-18BE7C983F62}"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ru-RU"/>
        </a:p>
      </dgm:t>
    </dgm:pt>
    <dgm:pt modelId="{C127CFBB-078E-40D0-9A6F-0B2DDDF8F89F}">
      <dgm:prSet phldrT="[Текст]"/>
      <dgm:spPr/>
      <dgm:t>
        <a:bodyPr/>
        <a:lstStyle/>
        <a:p>
          <a:r>
            <a:rPr lang="en-US" dirty="0" smtClean="0"/>
            <a:t>Phonetics</a:t>
          </a:r>
          <a:endParaRPr lang="ru-RU" dirty="0"/>
        </a:p>
      </dgm:t>
    </dgm:pt>
    <dgm:pt modelId="{BF3AF249-E5CD-46E8-8536-90D945614E99}" type="parTrans" cxnId="{98085A8E-42D4-4056-9A3D-F6EE452EB5F1}">
      <dgm:prSet/>
      <dgm:spPr/>
      <dgm:t>
        <a:bodyPr/>
        <a:lstStyle/>
        <a:p>
          <a:endParaRPr lang="ru-RU"/>
        </a:p>
      </dgm:t>
    </dgm:pt>
    <dgm:pt modelId="{9EB4B2F0-E2EA-4D6F-BF65-EEA0C1C06DC0}" type="sibTrans" cxnId="{98085A8E-42D4-4056-9A3D-F6EE452EB5F1}">
      <dgm:prSet/>
      <dgm:spPr/>
      <dgm:t>
        <a:bodyPr/>
        <a:lstStyle/>
        <a:p>
          <a:endParaRPr lang="ru-RU"/>
        </a:p>
      </dgm:t>
    </dgm:pt>
    <dgm:pt modelId="{21F5DFCF-8722-4BFA-9499-3F183A12AB18}">
      <dgm:prSet phldrT="[Текст]"/>
      <dgm:spPr/>
      <dgm:t>
        <a:bodyPr/>
        <a:lstStyle/>
        <a:p>
          <a:r>
            <a:rPr lang="en-US" dirty="0" smtClean="0"/>
            <a:t>theoretical</a:t>
          </a:r>
          <a:endParaRPr lang="ru-RU" dirty="0"/>
        </a:p>
      </dgm:t>
    </dgm:pt>
    <dgm:pt modelId="{FAFAEDA1-E2B5-499F-A070-12811B233450}" type="parTrans" cxnId="{CE5E3F2E-D5A7-4BB4-9031-0AFA3A97F0FC}">
      <dgm:prSet/>
      <dgm:spPr/>
      <dgm:t>
        <a:bodyPr/>
        <a:lstStyle/>
        <a:p>
          <a:endParaRPr lang="ru-RU"/>
        </a:p>
      </dgm:t>
    </dgm:pt>
    <dgm:pt modelId="{26FEEC53-FCB3-45EB-8CDC-B5AD822BA716}" type="sibTrans" cxnId="{CE5E3F2E-D5A7-4BB4-9031-0AFA3A97F0FC}">
      <dgm:prSet/>
      <dgm:spPr/>
      <dgm:t>
        <a:bodyPr/>
        <a:lstStyle/>
        <a:p>
          <a:endParaRPr lang="ru-RU"/>
        </a:p>
      </dgm:t>
    </dgm:pt>
    <dgm:pt modelId="{B0EDA4BF-58BD-4147-A71A-0F5D215FFAF3}">
      <dgm:prSet phldrT="[Текст]"/>
      <dgm:spPr/>
      <dgm:t>
        <a:bodyPr/>
        <a:lstStyle/>
        <a:p>
          <a:r>
            <a:rPr lang="en-US" dirty="0" smtClean="0"/>
            <a:t>practical</a:t>
          </a:r>
          <a:endParaRPr lang="ru-RU" dirty="0"/>
        </a:p>
      </dgm:t>
    </dgm:pt>
    <dgm:pt modelId="{A9C2E5EF-DB7C-4527-96FF-55CA230A993A}" type="parTrans" cxnId="{F5B35A2B-6C5C-4E9D-861D-8F977BB2DA4E}">
      <dgm:prSet/>
      <dgm:spPr/>
      <dgm:t>
        <a:bodyPr/>
        <a:lstStyle/>
        <a:p>
          <a:endParaRPr lang="ru-RU"/>
        </a:p>
      </dgm:t>
    </dgm:pt>
    <dgm:pt modelId="{3047B180-446B-4C05-A2FD-8A280121CC55}" type="sibTrans" cxnId="{F5B35A2B-6C5C-4E9D-861D-8F977BB2DA4E}">
      <dgm:prSet/>
      <dgm:spPr/>
      <dgm:t>
        <a:bodyPr/>
        <a:lstStyle/>
        <a:p>
          <a:endParaRPr lang="ru-RU"/>
        </a:p>
      </dgm:t>
    </dgm:pt>
    <dgm:pt modelId="{4489F312-020B-40D1-A812-2D27874B7F3C}" type="pres">
      <dgm:prSet presAssocID="{C87F6DA7-9154-4923-9A76-18BE7C983F62}" presName="mainComposite" presStyleCnt="0">
        <dgm:presLayoutVars>
          <dgm:chPref val="1"/>
          <dgm:dir/>
          <dgm:animOne val="branch"/>
          <dgm:animLvl val="lvl"/>
          <dgm:resizeHandles val="exact"/>
        </dgm:presLayoutVars>
      </dgm:prSet>
      <dgm:spPr/>
      <dgm:t>
        <a:bodyPr/>
        <a:lstStyle/>
        <a:p>
          <a:endParaRPr lang="ru-RU"/>
        </a:p>
      </dgm:t>
    </dgm:pt>
    <dgm:pt modelId="{0AA1D5B3-52CE-4A0F-8D70-8FF6197BFA5F}" type="pres">
      <dgm:prSet presAssocID="{C87F6DA7-9154-4923-9A76-18BE7C983F62}" presName="hierFlow" presStyleCnt="0"/>
      <dgm:spPr/>
    </dgm:pt>
    <dgm:pt modelId="{3081A51E-C577-462C-81BE-50E626531B9C}" type="pres">
      <dgm:prSet presAssocID="{C87F6DA7-9154-4923-9A76-18BE7C983F62}" presName="hierChild1" presStyleCnt="0">
        <dgm:presLayoutVars>
          <dgm:chPref val="1"/>
          <dgm:animOne val="branch"/>
          <dgm:animLvl val="lvl"/>
        </dgm:presLayoutVars>
      </dgm:prSet>
      <dgm:spPr/>
    </dgm:pt>
    <dgm:pt modelId="{149D33B6-981C-4CEB-B2F4-F72F544FD62A}" type="pres">
      <dgm:prSet presAssocID="{C127CFBB-078E-40D0-9A6F-0B2DDDF8F89F}" presName="Name14" presStyleCnt="0"/>
      <dgm:spPr/>
    </dgm:pt>
    <dgm:pt modelId="{E683BFEA-A978-41F9-9E21-73B9B60445C0}" type="pres">
      <dgm:prSet presAssocID="{C127CFBB-078E-40D0-9A6F-0B2DDDF8F89F}" presName="level1Shape" presStyleLbl="node0" presStyleIdx="0" presStyleCnt="1">
        <dgm:presLayoutVars>
          <dgm:chPref val="3"/>
        </dgm:presLayoutVars>
      </dgm:prSet>
      <dgm:spPr/>
      <dgm:t>
        <a:bodyPr/>
        <a:lstStyle/>
        <a:p>
          <a:endParaRPr lang="ru-RU"/>
        </a:p>
      </dgm:t>
    </dgm:pt>
    <dgm:pt modelId="{D297EBEA-971E-4811-BC52-6B9C1102468B}" type="pres">
      <dgm:prSet presAssocID="{C127CFBB-078E-40D0-9A6F-0B2DDDF8F89F}" presName="hierChild2" presStyleCnt="0"/>
      <dgm:spPr/>
    </dgm:pt>
    <dgm:pt modelId="{CEBA34FE-FFEE-4781-890A-757970C38C74}" type="pres">
      <dgm:prSet presAssocID="{FAFAEDA1-E2B5-499F-A070-12811B233450}" presName="Name19" presStyleLbl="parChTrans1D2" presStyleIdx="0" presStyleCnt="2"/>
      <dgm:spPr/>
      <dgm:t>
        <a:bodyPr/>
        <a:lstStyle/>
        <a:p>
          <a:endParaRPr lang="ru-RU"/>
        </a:p>
      </dgm:t>
    </dgm:pt>
    <dgm:pt modelId="{EDE00C18-EFBF-4B88-9586-53B180ACC561}" type="pres">
      <dgm:prSet presAssocID="{21F5DFCF-8722-4BFA-9499-3F183A12AB18}" presName="Name21" presStyleCnt="0"/>
      <dgm:spPr/>
    </dgm:pt>
    <dgm:pt modelId="{AB8F5A9D-A003-46B6-B0A4-1CF58B9DE9F3}" type="pres">
      <dgm:prSet presAssocID="{21F5DFCF-8722-4BFA-9499-3F183A12AB18}" presName="level2Shape" presStyleLbl="node2" presStyleIdx="0" presStyleCnt="2"/>
      <dgm:spPr/>
      <dgm:t>
        <a:bodyPr/>
        <a:lstStyle/>
        <a:p>
          <a:endParaRPr lang="ru-RU"/>
        </a:p>
      </dgm:t>
    </dgm:pt>
    <dgm:pt modelId="{7CEE9154-68E8-4A15-A4EF-DD36D1B373DC}" type="pres">
      <dgm:prSet presAssocID="{21F5DFCF-8722-4BFA-9499-3F183A12AB18}" presName="hierChild3" presStyleCnt="0"/>
      <dgm:spPr/>
    </dgm:pt>
    <dgm:pt modelId="{85C18DAB-7B47-431F-BA34-FCA09FC95D3F}" type="pres">
      <dgm:prSet presAssocID="{A9C2E5EF-DB7C-4527-96FF-55CA230A993A}" presName="Name19" presStyleLbl="parChTrans1D2" presStyleIdx="1" presStyleCnt="2"/>
      <dgm:spPr/>
      <dgm:t>
        <a:bodyPr/>
        <a:lstStyle/>
        <a:p>
          <a:endParaRPr lang="ru-RU"/>
        </a:p>
      </dgm:t>
    </dgm:pt>
    <dgm:pt modelId="{79823D6B-AB1F-457A-91B9-4C0AD0C24435}" type="pres">
      <dgm:prSet presAssocID="{B0EDA4BF-58BD-4147-A71A-0F5D215FFAF3}" presName="Name21" presStyleCnt="0"/>
      <dgm:spPr/>
    </dgm:pt>
    <dgm:pt modelId="{17BA4594-8B6D-4A43-9FB6-3721CC46807C}" type="pres">
      <dgm:prSet presAssocID="{B0EDA4BF-58BD-4147-A71A-0F5D215FFAF3}" presName="level2Shape" presStyleLbl="node2" presStyleIdx="1" presStyleCnt="2"/>
      <dgm:spPr/>
      <dgm:t>
        <a:bodyPr/>
        <a:lstStyle/>
        <a:p>
          <a:endParaRPr lang="ru-RU"/>
        </a:p>
      </dgm:t>
    </dgm:pt>
    <dgm:pt modelId="{8CC9034A-6F5D-43D7-BDF3-E3C36675753B}" type="pres">
      <dgm:prSet presAssocID="{B0EDA4BF-58BD-4147-A71A-0F5D215FFAF3}" presName="hierChild3" presStyleCnt="0"/>
      <dgm:spPr/>
    </dgm:pt>
    <dgm:pt modelId="{8F0565E2-AA99-4C3D-9329-3F7793A00BC5}" type="pres">
      <dgm:prSet presAssocID="{C87F6DA7-9154-4923-9A76-18BE7C983F62}" presName="bgShapesFlow" presStyleCnt="0"/>
      <dgm:spPr/>
    </dgm:pt>
  </dgm:ptLst>
  <dgm:cxnLst>
    <dgm:cxn modelId="{98085A8E-42D4-4056-9A3D-F6EE452EB5F1}" srcId="{C87F6DA7-9154-4923-9A76-18BE7C983F62}" destId="{C127CFBB-078E-40D0-9A6F-0B2DDDF8F89F}" srcOrd="0" destOrd="0" parTransId="{BF3AF249-E5CD-46E8-8536-90D945614E99}" sibTransId="{9EB4B2F0-E2EA-4D6F-BF65-EEA0C1C06DC0}"/>
    <dgm:cxn modelId="{F5B35A2B-6C5C-4E9D-861D-8F977BB2DA4E}" srcId="{C127CFBB-078E-40D0-9A6F-0B2DDDF8F89F}" destId="{B0EDA4BF-58BD-4147-A71A-0F5D215FFAF3}" srcOrd="1" destOrd="0" parTransId="{A9C2E5EF-DB7C-4527-96FF-55CA230A993A}" sibTransId="{3047B180-446B-4C05-A2FD-8A280121CC55}"/>
    <dgm:cxn modelId="{15C3533A-56AE-405D-B312-AC9A8B1B7547}" type="presOf" srcId="{C87F6DA7-9154-4923-9A76-18BE7C983F62}" destId="{4489F312-020B-40D1-A812-2D27874B7F3C}" srcOrd="0" destOrd="0" presId="urn:microsoft.com/office/officeart/2005/8/layout/hierarchy6"/>
    <dgm:cxn modelId="{CFA27DD9-1B36-4470-A8C8-E09791AB93E9}" type="presOf" srcId="{B0EDA4BF-58BD-4147-A71A-0F5D215FFAF3}" destId="{17BA4594-8B6D-4A43-9FB6-3721CC46807C}" srcOrd="0" destOrd="0" presId="urn:microsoft.com/office/officeart/2005/8/layout/hierarchy6"/>
    <dgm:cxn modelId="{717941F8-1F7B-4285-8A84-3B1C0D06E731}" type="presOf" srcId="{C127CFBB-078E-40D0-9A6F-0B2DDDF8F89F}" destId="{E683BFEA-A978-41F9-9E21-73B9B60445C0}" srcOrd="0" destOrd="0" presId="urn:microsoft.com/office/officeart/2005/8/layout/hierarchy6"/>
    <dgm:cxn modelId="{9E1D83F1-A3FB-41EB-AB43-77DE06FDB774}" type="presOf" srcId="{A9C2E5EF-DB7C-4527-96FF-55CA230A993A}" destId="{85C18DAB-7B47-431F-BA34-FCA09FC95D3F}" srcOrd="0" destOrd="0" presId="urn:microsoft.com/office/officeart/2005/8/layout/hierarchy6"/>
    <dgm:cxn modelId="{8131280B-E4D3-4128-A594-9BDECDA5678B}" type="presOf" srcId="{21F5DFCF-8722-4BFA-9499-3F183A12AB18}" destId="{AB8F5A9D-A003-46B6-B0A4-1CF58B9DE9F3}" srcOrd="0" destOrd="0" presId="urn:microsoft.com/office/officeart/2005/8/layout/hierarchy6"/>
    <dgm:cxn modelId="{CE5E3F2E-D5A7-4BB4-9031-0AFA3A97F0FC}" srcId="{C127CFBB-078E-40D0-9A6F-0B2DDDF8F89F}" destId="{21F5DFCF-8722-4BFA-9499-3F183A12AB18}" srcOrd="0" destOrd="0" parTransId="{FAFAEDA1-E2B5-499F-A070-12811B233450}" sibTransId="{26FEEC53-FCB3-45EB-8CDC-B5AD822BA716}"/>
    <dgm:cxn modelId="{6BE806EB-D469-41EE-98B7-EA2361597CCC}" type="presOf" srcId="{FAFAEDA1-E2B5-499F-A070-12811B233450}" destId="{CEBA34FE-FFEE-4781-890A-757970C38C74}" srcOrd="0" destOrd="0" presId="urn:microsoft.com/office/officeart/2005/8/layout/hierarchy6"/>
    <dgm:cxn modelId="{DF10B6E5-4322-4C5B-AED7-E879E3C2B4BE}" type="presParOf" srcId="{4489F312-020B-40D1-A812-2D27874B7F3C}" destId="{0AA1D5B3-52CE-4A0F-8D70-8FF6197BFA5F}" srcOrd="0" destOrd="0" presId="urn:microsoft.com/office/officeart/2005/8/layout/hierarchy6"/>
    <dgm:cxn modelId="{15552ECC-5C1B-467F-83EB-FAD979082117}" type="presParOf" srcId="{0AA1D5B3-52CE-4A0F-8D70-8FF6197BFA5F}" destId="{3081A51E-C577-462C-81BE-50E626531B9C}" srcOrd="0" destOrd="0" presId="urn:microsoft.com/office/officeart/2005/8/layout/hierarchy6"/>
    <dgm:cxn modelId="{C0F3A5B6-B944-42B9-9DB9-10FCA30799EC}" type="presParOf" srcId="{3081A51E-C577-462C-81BE-50E626531B9C}" destId="{149D33B6-981C-4CEB-B2F4-F72F544FD62A}" srcOrd="0" destOrd="0" presId="urn:microsoft.com/office/officeart/2005/8/layout/hierarchy6"/>
    <dgm:cxn modelId="{DB7C91A2-A0EA-4F25-A560-E29D97DBCDF5}" type="presParOf" srcId="{149D33B6-981C-4CEB-B2F4-F72F544FD62A}" destId="{E683BFEA-A978-41F9-9E21-73B9B60445C0}" srcOrd="0" destOrd="0" presId="urn:microsoft.com/office/officeart/2005/8/layout/hierarchy6"/>
    <dgm:cxn modelId="{BB4C019D-7E1A-41CE-9CEE-EF32327A5078}" type="presParOf" srcId="{149D33B6-981C-4CEB-B2F4-F72F544FD62A}" destId="{D297EBEA-971E-4811-BC52-6B9C1102468B}" srcOrd="1" destOrd="0" presId="urn:microsoft.com/office/officeart/2005/8/layout/hierarchy6"/>
    <dgm:cxn modelId="{00430518-9482-49E1-9F4D-E5C979722764}" type="presParOf" srcId="{D297EBEA-971E-4811-BC52-6B9C1102468B}" destId="{CEBA34FE-FFEE-4781-890A-757970C38C74}" srcOrd="0" destOrd="0" presId="urn:microsoft.com/office/officeart/2005/8/layout/hierarchy6"/>
    <dgm:cxn modelId="{B5EB6BB0-CD57-4F41-A66A-21968398A100}" type="presParOf" srcId="{D297EBEA-971E-4811-BC52-6B9C1102468B}" destId="{EDE00C18-EFBF-4B88-9586-53B180ACC561}" srcOrd="1" destOrd="0" presId="urn:microsoft.com/office/officeart/2005/8/layout/hierarchy6"/>
    <dgm:cxn modelId="{D586E956-86B8-4226-B5E3-7DDA6AF8102D}" type="presParOf" srcId="{EDE00C18-EFBF-4B88-9586-53B180ACC561}" destId="{AB8F5A9D-A003-46B6-B0A4-1CF58B9DE9F3}" srcOrd="0" destOrd="0" presId="urn:microsoft.com/office/officeart/2005/8/layout/hierarchy6"/>
    <dgm:cxn modelId="{192AF962-F878-41BB-9E1A-B4B132079108}" type="presParOf" srcId="{EDE00C18-EFBF-4B88-9586-53B180ACC561}" destId="{7CEE9154-68E8-4A15-A4EF-DD36D1B373DC}" srcOrd="1" destOrd="0" presId="urn:microsoft.com/office/officeart/2005/8/layout/hierarchy6"/>
    <dgm:cxn modelId="{B3E3A969-EDFB-4055-80E0-4B4AAC07C175}" type="presParOf" srcId="{D297EBEA-971E-4811-BC52-6B9C1102468B}" destId="{85C18DAB-7B47-431F-BA34-FCA09FC95D3F}" srcOrd="2" destOrd="0" presId="urn:microsoft.com/office/officeart/2005/8/layout/hierarchy6"/>
    <dgm:cxn modelId="{FB7B1EC5-6F39-485F-98A6-07F23CCCB7F3}" type="presParOf" srcId="{D297EBEA-971E-4811-BC52-6B9C1102468B}" destId="{79823D6B-AB1F-457A-91B9-4C0AD0C24435}" srcOrd="3" destOrd="0" presId="urn:microsoft.com/office/officeart/2005/8/layout/hierarchy6"/>
    <dgm:cxn modelId="{2FD2B64C-EA91-4594-AEAF-E29106CBC906}" type="presParOf" srcId="{79823D6B-AB1F-457A-91B9-4C0AD0C24435}" destId="{17BA4594-8B6D-4A43-9FB6-3721CC46807C}" srcOrd="0" destOrd="0" presId="urn:microsoft.com/office/officeart/2005/8/layout/hierarchy6"/>
    <dgm:cxn modelId="{5A6B5ED6-6F7F-4FAB-B22B-F8960D10208B}" type="presParOf" srcId="{79823D6B-AB1F-457A-91B9-4C0AD0C24435}" destId="{8CC9034A-6F5D-43D7-BDF3-E3C36675753B}" srcOrd="1" destOrd="0" presId="urn:microsoft.com/office/officeart/2005/8/layout/hierarchy6"/>
    <dgm:cxn modelId="{A12B0987-CF94-476F-8241-8BC2625749C1}" type="presParOf" srcId="{4489F312-020B-40D1-A812-2D27874B7F3C}" destId="{8F0565E2-AA99-4C3D-9329-3F7793A00BC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D893EB-9A5E-4882-9E39-9A62CBFF3F1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996EE63E-3576-4557-B62D-A94EE0D46C78}">
      <dgm:prSet phldrT="[Текст]"/>
      <dgm:spPr/>
      <dgm:t>
        <a:bodyPr/>
        <a:lstStyle/>
        <a:p>
          <a:r>
            <a:rPr lang="en-US" dirty="0" smtClean="0"/>
            <a:t>subjective</a:t>
          </a:r>
          <a:endParaRPr lang="ru-RU" dirty="0"/>
        </a:p>
      </dgm:t>
    </dgm:pt>
    <dgm:pt modelId="{F173ED85-AF5A-4695-B265-70715AC9CF33}" type="parTrans" cxnId="{E45CC857-D640-4AFE-91BA-2D08F5AA3523}">
      <dgm:prSet/>
      <dgm:spPr/>
      <dgm:t>
        <a:bodyPr/>
        <a:lstStyle/>
        <a:p>
          <a:endParaRPr lang="ru-RU"/>
        </a:p>
      </dgm:t>
    </dgm:pt>
    <dgm:pt modelId="{65B43AAF-DFE9-49AA-B470-8C0C4C8B72E4}" type="sibTrans" cxnId="{E45CC857-D640-4AFE-91BA-2D08F5AA3523}">
      <dgm:prSet/>
      <dgm:spPr/>
      <dgm:t>
        <a:bodyPr/>
        <a:lstStyle/>
        <a:p>
          <a:endParaRPr lang="ru-RU"/>
        </a:p>
      </dgm:t>
    </dgm:pt>
    <dgm:pt modelId="{F89E9851-44BC-4089-A35E-1D3EB362ADDA}">
      <dgm:prSet phldrT="[Текст]"/>
      <dgm:spPr/>
      <dgm:t>
        <a:bodyPr/>
        <a:lstStyle/>
        <a:p>
          <a:r>
            <a:rPr lang="en-US" dirty="0" smtClean="0"/>
            <a:t>introspective</a:t>
          </a:r>
          <a:endParaRPr lang="ru-RU" dirty="0"/>
        </a:p>
      </dgm:t>
    </dgm:pt>
    <dgm:pt modelId="{45BA83AF-FEBE-43D5-97EE-CC9709DF89E8}" type="parTrans" cxnId="{A0AC4674-3D60-4EC9-ACE8-AC2085BC008B}">
      <dgm:prSet/>
      <dgm:spPr/>
      <dgm:t>
        <a:bodyPr/>
        <a:lstStyle/>
        <a:p>
          <a:endParaRPr lang="ru-RU"/>
        </a:p>
      </dgm:t>
    </dgm:pt>
    <dgm:pt modelId="{88096C08-5763-4CFB-907A-5167E4C3A2C1}" type="sibTrans" cxnId="{A0AC4674-3D60-4EC9-ACE8-AC2085BC008B}">
      <dgm:prSet/>
      <dgm:spPr/>
      <dgm:t>
        <a:bodyPr/>
        <a:lstStyle/>
        <a:p>
          <a:endParaRPr lang="ru-RU"/>
        </a:p>
      </dgm:t>
    </dgm:pt>
    <dgm:pt modelId="{1AE36020-F00E-49AC-95C6-E8BA3D48C93F}">
      <dgm:prSet phldrT="[Текст]"/>
      <dgm:spPr/>
      <dgm:t>
        <a:bodyPr/>
        <a:lstStyle/>
        <a:p>
          <a:r>
            <a:rPr lang="en-US" dirty="0" smtClean="0"/>
            <a:t>objective</a:t>
          </a:r>
          <a:endParaRPr lang="ru-RU" dirty="0"/>
        </a:p>
      </dgm:t>
    </dgm:pt>
    <dgm:pt modelId="{82282941-570C-45F7-9192-9A9132CD0B7B}" type="parTrans" cxnId="{24606C1C-6A9E-4433-848D-D106C77E6E11}">
      <dgm:prSet/>
      <dgm:spPr/>
      <dgm:t>
        <a:bodyPr/>
        <a:lstStyle/>
        <a:p>
          <a:endParaRPr lang="ru-RU"/>
        </a:p>
      </dgm:t>
    </dgm:pt>
    <dgm:pt modelId="{DF317A65-3E1C-40BA-B548-9E03066E633F}" type="sibTrans" cxnId="{24606C1C-6A9E-4433-848D-D106C77E6E11}">
      <dgm:prSet/>
      <dgm:spPr/>
      <dgm:t>
        <a:bodyPr/>
        <a:lstStyle/>
        <a:p>
          <a:endParaRPr lang="ru-RU"/>
        </a:p>
      </dgm:t>
    </dgm:pt>
    <dgm:pt modelId="{E538E161-66D2-43B1-B0D8-F8B4352EAE3A}" type="pres">
      <dgm:prSet presAssocID="{5AD893EB-9A5E-4882-9E39-9A62CBFF3F14}" presName="linear" presStyleCnt="0">
        <dgm:presLayoutVars>
          <dgm:dir/>
          <dgm:animLvl val="lvl"/>
          <dgm:resizeHandles val="exact"/>
        </dgm:presLayoutVars>
      </dgm:prSet>
      <dgm:spPr/>
      <dgm:t>
        <a:bodyPr/>
        <a:lstStyle/>
        <a:p>
          <a:endParaRPr lang="ru-RU"/>
        </a:p>
      </dgm:t>
    </dgm:pt>
    <dgm:pt modelId="{3A98C2E6-0B07-4868-B685-D1BE23748AD3}" type="pres">
      <dgm:prSet presAssocID="{996EE63E-3576-4557-B62D-A94EE0D46C78}" presName="parentLin" presStyleCnt="0"/>
      <dgm:spPr/>
    </dgm:pt>
    <dgm:pt modelId="{FA65FF49-3CEB-443E-B429-8F2E9F1D604F}" type="pres">
      <dgm:prSet presAssocID="{996EE63E-3576-4557-B62D-A94EE0D46C78}" presName="parentLeftMargin" presStyleLbl="node1" presStyleIdx="0" presStyleCnt="3"/>
      <dgm:spPr/>
      <dgm:t>
        <a:bodyPr/>
        <a:lstStyle/>
        <a:p>
          <a:endParaRPr lang="ru-RU"/>
        </a:p>
      </dgm:t>
    </dgm:pt>
    <dgm:pt modelId="{82A59945-1449-4D44-B9A8-26354E7ED71B}" type="pres">
      <dgm:prSet presAssocID="{996EE63E-3576-4557-B62D-A94EE0D46C78}" presName="parentText" presStyleLbl="node1" presStyleIdx="0" presStyleCnt="3">
        <dgm:presLayoutVars>
          <dgm:chMax val="0"/>
          <dgm:bulletEnabled val="1"/>
        </dgm:presLayoutVars>
      </dgm:prSet>
      <dgm:spPr/>
      <dgm:t>
        <a:bodyPr/>
        <a:lstStyle/>
        <a:p>
          <a:endParaRPr lang="ru-RU"/>
        </a:p>
      </dgm:t>
    </dgm:pt>
    <dgm:pt modelId="{A66B68C0-F286-4FAA-9517-BF38332C78AE}" type="pres">
      <dgm:prSet presAssocID="{996EE63E-3576-4557-B62D-A94EE0D46C78}" presName="negativeSpace" presStyleCnt="0"/>
      <dgm:spPr/>
    </dgm:pt>
    <dgm:pt modelId="{E20C85F7-CA98-4327-A19B-9E3FBF23BDA0}" type="pres">
      <dgm:prSet presAssocID="{996EE63E-3576-4557-B62D-A94EE0D46C78}" presName="childText" presStyleLbl="conFgAcc1" presStyleIdx="0" presStyleCnt="3">
        <dgm:presLayoutVars>
          <dgm:bulletEnabled val="1"/>
        </dgm:presLayoutVars>
      </dgm:prSet>
      <dgm:spPr/>
    </dgm:pt>
    <dgm:pt modelId="{BCE2B577-0291-4BA7-8A9B-11315F5C3B1D}" type="pres">
      <dgm:prSet presAssocID="{65B43AAF-DFE9-49AA-B470-8C0C4C8B72E4}" presName="spaceBetweenRectangles" presStyleCnt="0"/>
      <dgm:spPr/>
    </dgm:pt>
    <dgm:pt modelId="{CC3106F4-91C7-4FE0-80FD-B97CD43AB32C}" type="pres">
      <dgm:prSet presAssocID="{F89E9851-44BC-4089-A35E-1D3EB362ADDA}" presName="parentLin" presStyleCnt="0"/>
      <dgm:spPr/>
    </dgm:pt>
    <dgm:pt modelId="{EF062292-6381-4BFE-BCDF-CA89D324A8C9}" type="pres">
      <dgm:prSet presAssocID="{F89E9851-44BC-4089-A35E-1D3EB362ADDA}" presName="parentLeftMargin" presStyleLbl="node1" presStyleIdx="0" presStyleCnt="3"/>
      <dgm:spPr/>
      <dgm:t>
        <a:bodyPr/>
        <a:lstStyle/>
        <a:p>
          <a:endParaRPr lang="ru-RU"/>
        </a:p>
      </dgm:t>
    </dgm:pt>
    <dgm:pt modelId="{D7C2420A-D653-45B6-9E30-60393644691C}" type="pres">
      <dgm:prSet presAssocID="{F89E9851-44BC-4089-A35E-1D3EB362ADDA}" presName="parentText" presStyleLbl="node1" presStyleIdx="1" presStyleCnt="3">
        <dgm:presLayoutVars>
          <dgm:chMax val="0"/>
          <dgm:bulletEnabled val="1"/>
        </dgm:presLayoutVars>
      </dgm:prSet>
      <dgm:spPr/>
      <dgm:t>
        <a:bodyPr/>
        <a:lstStyle/>
        <a:p>
          <a:endParaRPr lang="ru-RU"/>
        </a:p>
      </dgm:t>
    </dgm:pt>
    <dgm:pt modelId="{0E278E37-643D-43CE-8118-A7DF61001B07}" type="pres">
      <dgm:prSet presAssocID="{F89E9851-44BC-4089-A35E-1D3EB362ADDA}" presName="negativeSpace" presStyleCnt="0"/>
      <dgm:spPr/>
    </dgm:pt>
    <dgm:pt modelId="{F4E2BC88-E493-4C46-8176-A03E503C0540}" type="pres">
      <dgm:prSet presAssocID="{F89E9851-44BC-4089-A35E-1D3EB362ADDA}" presName="childText" presStyleLbl="conFgAcc1" presStyleIdx="1" presStyleCnt="3">
        <dgm:presLayoutVars>
          <dgm:bulletEnabled val="1"/>
        </dgm:presLayoutVars>
      </dgm:prSet>
      <dgm:spPr/>
    </dgm:pt>
    <dgm:pt modelId="{BA280351-45F4-41EF-BF66-8C51A601B900}" type="pres">
      <dgm:prSet presAssocID="{88096C08-5763-4CFB-907A-5167E4C3A2C1}" presName="spaceBetweenRectangles" presStyleCnt="0"/>
      <dgm:spPr/>
    </dgm:pt>
    <dgm:pt modelId="{80DF7480-C534-4B2E-82FD-ECD19687F7D5}" type="pres">
      <dgm:prSet presAssocID="{1AE36020-F00E-49AC-95C6-E8BA3D48C93F}" presName="parentLin" presStyleCnt="0"/>
      <dgm:spPr/>
    </dgm:pt>
    <dgm:pt modelId="{B8851F4B-41EA-43AD-8904-0AF81FACBD07}" type="pres">
      <dgm:prSet presAssocID="{1AE36020-F00E-49AC-95C6-E8BA3D48C93F}" presName="parentLeftMargin" presStyleLbl="node1" presStyleIdx="1" presStyleCnt="3"/>
      <dgm:spPr/>
      <dgm:t>
        <a:bodyPr/>
        <a:lstStyle/>
        <a:p>
          <a:endParaRPr lang="ru-RU"/>
        </a:p>
      </dgm:t>
    </dgm:pt>
    <dgm:pt modelId="{DFCF0093-C806-482A-8ABE-37287B4FF459}" type="pres">
      <dgm:prSet presAssocID="{1AE36020-F00E-49AC-95C6-E8BA3D48C93F}" presName="parentText" presStyleLbl="node1" presStyleIdx="2" presStyleCnt="3">
        <dgm:presLayoutVars>
          <dgm:chMax val="0"/>
          <dgm:bulletEnabled val="1"/>
        </dgm:presLayoutVars>
      </dgm:prSet>
      <dgm:spPr/>
      <dgm:t>
        <a:bodyPr/>
        <a:lstStyle/>
        <a:p>
          <a:endParaRPr lang="ru-RU"/>
        </a:p>
      </dgm:t>
    </dgm:pt>
    <dgm:pt modelId="{C3C8B0B0-5890-4E4D-81E2-834DC85F079F}" type="pres">
      <dgm:prSet presAssocID="{1AE36020-F00E-49AC-95C6-E8BA3D48C93F}" presName="negativeSpace" presStyleCnt="0"/>
      <dgm:spPr/>
    </dgm:pt>
    <dgm:pt modelId="{79C6F39D-28A2-4205-A500-B99C415DAB1D}" type="pres">
      <dgm:prSet presAssocID="{1AE36020-F00E-49AC-95C6-E8BA3D48C93F}" presName="childText" presStyleLbl="conFgAcc1" presStyleIdx="2" presStyleCnt="3">
        <dgm:presLayoutVars>
          <dgm:bulletEnabled val="1"/>
        </dgm:presLayoutVars>
      </dgm:prSet>
      <dgm:spPr/>
    </dgm:pt>
  </dgm:ptLst>
  <dgm:cxnLst>
    <dgm:cxn modelId="{50512126-FD18-4D40-BB18-C8A57ED47B87}" type="presOf" srcId="{F89E9851-44BC-4089-A35E-1D3EB362ADDA}" destId="{D7C2420A-D653-45B6-9E30-60393644691C}" srcOrd="1" destOrd="0" presId="urn:microsoft.com/office/officeart/2005/8/layout/list1"/>
    <dgm:cxn modelId="{F959EE13-6E7D-4A90-A712-7D6FF163981B}" type="presOf" srcId="{F89E9851-44BC-4089-A35E-1D3EB362ADDA}" destId="{EF062292-6381-4BFE-BCDF-CA89D324A8C9}" srcOrd="0" destOrd="0" presId="urn:microsoft.com/office/officeart/2005/8/layout/list1"/>
    <dgm:cxn modelId="{9B2D0638-B581-4495-8BF3-9693C6FCF510}" type="presOf" srcId="{5AD893EB-9A5E-4882-9E39-9A62CBFF3F14}" destId="{E538E161-66D2-43B1-B0D8-F8B4352EAE3A}" srcOrd="0" destOrd="0" presId="urn:microsoft.com/office/officeart/2005/8/layout/list1"/>
    <dgm:cxn modelId="{84DF9EF6-9B9D-4924-9870-4ADB30587F5B}" type="presOf" srcId="{1AE36020-F00E-49AC-95C6-E8BA3D48C93F}" destId="{B8851F4B-41EA-43AD-8904-0AF81FACBD07}" srcOrd="0" destOrd="0" presId="urn:microsoft.com/office/officeart/2005/8/layout/list1"/>
    <dgm:cxn modelId="{E50F1019-86DD-43C0-8FCC-7DD2A690A15C}" type="presOf" srcId="{1AE36020-F00E-49AC-95C6-E8BA3D48C93F}" destId="{DFCF0093-C806-482A-8ABE-37287B4FF459}" srcOrd="1" destOrd="0" presId="urn:microsoft.com/office/officeart/2005/8/layout/list1"/>
    <dgm:cxn modelId="{A0AC4674-3D60-4EC9-ACE8-AC2085BC008B}" srcId="{5AD893EB-9A5E-4882-9E39-9A62CBFF3F14}" destId="{F89E9851-44BC-4089-A35E-1D3EB362ADDA}" srcOrd="1" destOrd="0" parTransId="{45BA83AF-FEBE-43D5-97EE-CC9709DF89E8}" sibTransId="{88096C08-5763-4CFB-907A-5167E4C3A2C1}"/>
    <dgm:cxn modelId="{95859A35-C3B1-40B9-B65E-4C4A170F22EB}" type="presOf" srcId="{996EE63E-3576-4557-B62D-A94EE0D46C78}" destId="{FA65FF49-3CEB-443E-B429-8F2E9F1D604F}" srcOrd="0" destOrd="0" presId="urn:microsoft.com/office/officeart/2005/8/layout/list1"/>
    <dgm:cxn modelId="{E45CC857-D640-4AFE-91BA-2D08F5AA3523}" srcId="{5AD893EB-9A5E-4882-9E39-9A62CBFF3F14}" destId="{996EE63E-3576-4557-B62D-A94EE0D46C78}" srcOrd="0" destOrd="0" parTransId="{F173ED85-AF5A-4695-B265-70715AC9CF33}" sibTransId="{65B43AAF-DFE9-49AA-B470-8C0C4C8B72E4}"/>
    <dgm:cxn modelId="{24606C1C-6A9E-4433-848D-D106C77E6E11}" srcId="{5AD893EB-9A5E-4882-9E39-9A62CBFF3F14}" destId="{1AE36020-F00E-49AC-95C6-E8BA3D48C93F}" srcOrd="2" destOrd="0" parTransId="{82282941-570C-45F7-9192-9A9132CD0B7B}" sibTransId="{DF317A65-3E1C-40BA-B548-9E03066E633F}"/>
    <dgm:cxn modelId="{79694ADC-1EF5-4FE0-B9DD-875C3633B366}" type="presOf" srcId="{996EE63E-3576-4557-B62D-A94EE0D46C78}" destId="{82A59945-1449-4D44-B9A8-26354E7ED71B}" srcOrd="1" destOrd="0" presId="urn:microsoft.com/office/officeart/2005/8/layout/list1"/>
    <dgm:cxn modelId="{6DA2DC7A-71E2-403A-9ECD-C6FBDCD2F34F}" type="presParOf" srcId="{E538E161-66D2-43B1-B0D8-F8B4352EAE3A}" destId="{3A98C2E6-0B07-4868-B685-D1BE23748AD3}" srcOrd="0" destOrd="0" presId="urn:microsoft.com/office/officeart/2005/8/layout/list1"/>
    <dgm:cxn modelId="{03F07650-64CD-48B5-A257-2538CE8BE16B}" type="presParOf" srcId="{3A98C2E6-0B07-4868-B685-D1BE23748AD3}" destId="{FA65FF49-3CEB-443E-B429-8F2E9F1D604F}" srcOrd="0" destOrd="0" presId="urn:microsoft.com/office/officeart/2005/8/layout/list1"/>
    <dgm:cxn modelId="{677F939F-7FD1-463E-BB4A-8887FF8F4468}" type="presParOf" srcId="{3A98C2E6-0B07-4868-B685-D1BE23748AD3}" destId="{82A59945-1449-4D44-B9A8-26354E7ED71B}" srcOrd="1" destOrd="0" presId="urn:microsoft.com/office/officeart/2005/8/layout/list1"/>
    <dgm:cxn modelId="{E62FFF1D-B126-48EE-9E86-B150953DC475}" type="presParOf" srcId="{E538E161-66D2-43B1-B0D8-F8B4352EAE3A}" destId="{A66B68C0-F286-4FAA-9517-BF38332C78AE}" srcOrd="1" destOrd="0" presId="urn:microsoft.com/office/officeart/2005/8/layout/list1"/>
    <dgm:cxn modelId="{A253ADAC-1140-4F16-9E54-02AB655C59A6}" type="presParOf" srcId="{E538E161-66D2-43B1-B0D8-F8B4352EAE3A}" destId="{E20C85F7-CA98-4327-A19B-9E3FBF23BDA0}" srcOrd="2" destOrd="0" presId="urn:microsoft.com/office/officeart/2005/8/layout/list1"/>
    <dgm:cxn modelId="{7F106DD1-4BD1-4AF2-805A-384D4ACDD15B}" type="presParOf" srcId="{E538E161-66D2-43B1-B0D8-F8B4352EAE3A}" destId="{BCE2B577-0291-4BA7-8A9B-11315F5C3B1D}" srcOrd="3" destOrd="0" presId="urn:microsoft.com/office/officeart/2005/8/layout/list1"/>
    <dgm:cxn modelId="{1AD2907D-B58F-403F-BC0C-C860DAA570A4}" type="presParOf" srcId="{E538E161-66D2-43B1-B0D8-F8B4352EAE3A}" destId="{CC3106F4-91C7-4FE0-80FD-B97CD43AB32C}" srcOrd="4" destOrd="0" presId="urn:microsoft.com/office/officeart/2005/8/layout/list1"/>
    <dgm:cxn modelId="{DD34F75A-987F-4255-AAC9-72573A8C1618}" type="presParOf" srcId="{CC3106F4-91C7-4FE0-80FD-B97CD43AB32C}" destId="{EF062292-6381-4BFE-BCDF-CA89D324A8C9}" srcOrd="0" destOrd="0" presId="urn:microsoft.com/office/officeart/2005/8/layout/list1"/>
    <dgm:cxn modelId="{B55AF190-23B7-4C67-B1CF-7AAD878B4505}" type="presParOf" srcId="{CC3106F4-91C7-4FE0-80FD-B97CD43AB32C}" destId="{D7C2420A-D653-45B6-9E30-60393644691C}" srcOrd="1" destOrd="0" presId="urn:microsoft.com/office/officeart/2005/8/layout/list1"/>
    <dgm:cxn modelId="{937DCBAB-34A9-4F56-B43B-BC58835127FB}" type="presParOf" srcId="{E538E161-66D2-43B1-B0D8-F8B4352EAE3A}" destId="{0E278E37-643D-43CE-8118-A7DF61001B07}" srcOrd="5" destOrd="0" presId="urn:microsoft.com/office/officeart/2005/8/layout/list1"/>
    <dgm:cxn modelId="{2D26EC9D-4684-4201-8A39-3A890551FE19}" type="presParOf" srcId="{E538E161-66D2-43B1-B0D8-F8B4352EAE3A}" destId="{F4E2BC88-E493-4C46-8176-A03E503C0540}" srcOrd="6" destOrd="0" presId="urn:microsoft.com/office/officeart/2005/8/layout/list1"/>
    <dgm:cxn modelId="{FE76692E-4668-46CE-91E0-DA881528AA16}" type="presParOf" srcId="{E538E161-66D2-43B1-B0D8-F8B4352EAE3A}" destId="{BA280351-45F4-41EF-BF66-8C51A601B900}" srcOrd="7" destOrd="0" presId="urn:microsoft.com/office/officeart/2005/8/layout/list1"/>
    <dgm:cxn modelId="{91909545-3463-42E4-8617-1B73F789E53B}" type="presParOf" srcId="{E538E161-66D2-43B1-B0D8-F8B4352EAE3A}" destId="{80DF7480-C534-4B2E-82FD-ECD19687F7D5}" srcOrd="8" destOrd="0" presId="urn:microsoft.com/office/officeart/2005/8/layout/list1"/>
    <dgm:cxn modelId="{3609F1BC-D68E-4C1D-AE1D-528A8A57F2DD}" type="presParOf" srcId="{80DF7480-C534-4B2E-82FD-ECD19687F7D5}" destId="{B8851F4B-41EA-43AD-8904-0AF81FACBD07}" srcOrd="0" destOrd="0" presId="urn:microsoft.com/office/officeart/2005/8/layout/list1"/>
    <dgm:cxn modelId="{908D3E01-689B-4D6A-A970-A9C35244A415}" type="presParOf" srcId="{80DF7480-C534-4B2E-82FD-ECD19687F7D5}" destId="{DFCF0093-C806-482A-8ABE-37287B4FF459}" srcOrd="1" destOrd="0" presId="urn:microsoft.com/office/officeart/2005/8/layout/list1"/>
    <dgm:cxn modelId="{58763AF7-661B-4963-B2CA-895068EED4B1}" type="presParOf" srcId="{E538E161-66D2-43B1-B0D8-F8B4352EAE3A}" destId="{C3C8B0B0-5890-4E4D-81E2-834DC85F079F}" srcOrd="9" destOrd="0" presId="urn:microsoft.com/office/officeart/2005/8/layout/list1"/>
    <dgm:cxn modelId="{74D4A780-84EC-4761-8C62-1DA10104A94D}" type="presParOf" srcId="{E538E161-66D2-43B1-B0D8-F8B4352EAE3A}" destId="{79C6F39D-28A2-4205-A500-B99C415DAB1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A9D76-0010-481F-8F5F-FEB00BC9BE3E}">
      <dsp:nvSpPr>
        <dsp:cNvPr id="0" name=""/>
        <dsp:cNvSpPr/>
      </dsp:nvSpPr>
      <dsp:spPr>
        <a:xfrm>
          <a:off x="1828800" y="0"/>
          <a:ext cx="3886200" cy="38862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39A3D-F332-4A7C-9D81-AD946665A7FC}">
      <dsp:nvSpPr>
        <dsp:cNvPr id="0" name=""/>
        <dsp:cNvSpPr/>
      </dsp:nvSpPr>
      <dsp:spPr>
        <a:xfrm>
          <a:off x="2197989" y="369189"/>
          <a:ext cx="1515618" cy="1515618"/>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System of its  segmental phonemes </a:t>
          </a:r>
          <a:endParaRPr lang="ru-RU" sz="1900" kern="1200" dirty="0"/>
        </a:p>
      </dsp:txBody>
      <dsp:txXfrm>
        <a:off x="2271975" y="443175"/>
        <a:ext cx="1367646" cy="1367646"/>
      </dsp:txXfrm>
    </dsp:sp>
    <dsp:sp modelId="{82440889-0EBE-40C6-BE8F-6695DBAF3A18}">
      <dsp:nvSpPr>
        <dsp:cNvPr id="0" name=""/>
        <dsp:cNvSpPr/>
      </dsp:nvSpPr>
      <dsp:spPr>
        <a:xfrm>
          <a:off x="3830193" y="369189"/>
          <a:ext cx="1515618" cy="1515618"/>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Syllabic structure</a:t>
          </a:r>
          <a:endParaRPr lang="ru-RU" sz="1900" kern="1200" dirty="0"/>
        </a:p>
      </dsp:txBody>
      <dsp:txXfrm>
        <a:off x="3904179" y="443175"/>
        <a:ext cx="1367646" cy="1367646"/>
      </dsp:txXfrm>
    </dsp:sp>
    <dsp:sp modelId="{EC53ADD1-437E-4A3A-B8ED-CC22760E95DB}">
      <dsp:nvSpPr>
        <dsp:cNvPr id="0" name=""/>
        <dsp:cNvSpPr/>
      </dsp:nvSpPr>
      <dsp:spPr>
        <a:xfrm>
          <a:off x="2197989" y="2001393"/>
          <a:ext cx="1515618" cy="1515618"/>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Accentual structure of words</a:t>
          </a:r>
          <a:endParaRPr lang="ru-RU" sz="1900" kern="1200" dirty="0"/>
        </a:p>
      </dsp:txBody>
      <dsp:txXfrm>
        <a:off x="2271975" y="2075379"/>
        <a:ext cx="1367646" cy="1367646"/>
      </dsp:txXfrm>
    </dsp:sp>
    <dsp:sp modelId="{FAF59F8E-7E6E-4146-931E-E67AF13A6810}">
      <dsp:nvSpPr>
        <dsp:cNvPr id="0" name=""/>
        <dsp:cNvSpPr/>
      </dsp:nvSpPr>
      <dsp:spPr>
        <a:xfrm>
          <a:off x="3830193" y="2001393"/>
          <a:ext cx="1515618" cy="1515618"/>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t>Intonational</a:t>
          </a:r>
          <a:r>
            <a:rPr lang="en-US" sz="1900" kern="1200" dirty="0" smtClean="0"/>
            <a:t> structure</a:t>
          </a:r>
          <a:endParaRPr lang="ru-RU" sz="1900" kern="1200" dirty="0"/>
        </a:p>
      </dsp:txBody>
      <dsp:txXfrm>
        <a:off x="3904179" y="2075379"/>
        <a:ext cx="1367646" cy="1367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10CA1-63FD-4477-A431-983D3C8E87F3}">
      <dsp:nvSpPr>
        <dsp:cNvPr id="0" name=""/>
        <dsp:cNvSpPr/>
      </dsp:nvSpPr>
      <dsp:spPr>
        <a:xfrm>
          <a:off x="3458618" y="691"/>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Phonetics</a:t>
          </a:r>
          <a:endParaRPr lang="ru-RU" sz="1700" kern="1200" dirty="0"/>
        </a:p>
      </dsp:txBody>
      <dsp:txXfrm>
        <a:off x="3493573" y="35646"/>
        <a:ext cx="1720269" cy="1123542"/>
      </dsp:txXfrm>
    </dsp:sp>
    <dsp:sp modelId="{60D70507-4977-42C4-8D77-F6F7B482CB51}">
      <dsp:nvSpPr>
        <dsp:cNvPr id="0" name=""/>
        <dsp:cNvSpPr/>
      </dsp:nvSpPr>
      <dsp:spPr>
        <a:xfrm>
          <a:off x="2608283" y="1194144"/>
          <a:ext cx="1745424" cy="477381"/>
        </a:xfrm>
        <a:custGeom>
          <a:avLst/>
          <a:gdLst/>
          <a:ahLst/>
          <a:cxnLst/>
          <a:rect l="0" t="0" r="0" b="0"/>
          <a:pathLst>
            <a:path>
              <a:moveTo>
                <a:pt x="1745424" y="0"/>
              </a:moveTo>
              <a:lnTo>
                <a:pt x="1745424" y="238690"/>
              </a:lnTo>
              <a:lnTo>
                <a:pt x="0" y="238690"/>
              </a:lnTo>
              <a:lnTo>
                <a:pt x="0" y="477381"/>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44D1F1-99F9-4202-80E5-F58B22FFF5F9}">
      <dsp:nvSpPr>
        <dsp:cNvPr id="0" name=""/>
        <dsp:cNvSpPr/>
      </dsp:nvSpPr>
      <dsp:spPr>
        <a:xfrm>
          <a:off x="1713194" y="1671525"/>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Segmental </a:t>
          </a:r>
          <a:endParaRPr lang="ru-RU" sz="1700" kern="1200" dirty="0"/>
        </a:p>
      </dsp:txBody>
      <dsp:txXfrm>
        <a:off x="1748149" y="1706480"/>
        <a:ext cx="1720269" cy="1123542"/>
      </dsp:txXfrm>
    </dsp:sp>
    <dsp:sp modelId="{107AA20D-0239-48AD-A89E-832F27A4BC65}">
      <dsp:nvSpPr>
        <dsp:cNvPr id="0" name=""/>
        <dsp:cNvSpPr/>
      </dsp:nvSpPr>
      <dsp:spPr>
        <a:xfrm>
          <a:off x="1444667" y="2864978"/>
          <a:ext cx="1163616" cy="477381"/>
        </a:xfrm>
        <a:custGeom>
          <a:avLst/>
          <a:gdLst/>
          <a:ahLst/>
          <a:cxnLst/>
          <a:rect l="0" t="0" r="0" b="0"/>
          <a:pathLst>
            <a:path>
              <a:moveTo>
                <a:pt x="1163616" y="0"/>
              </a:moveTo>
              <a:lnTo>
                <a:pt x="1163616" y="238690"/>
              </a:lnTo>
              <a:lnTo>
                <a:pt x="0" y="238690"/>
              </a:lnTo>
              <a:lnTo>
                <a:pt x="0" y="477381"/>
              </a:lnTo>
            </a:path>
          </a:pathLst>
        </a:custGeom>
        <a:noFill/>
        <a:ln w="2222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9CDDE0-3038-4BA7-9128-A1F358EC8112}">
      <dsp:nvSpPr>
        <dsp:cNvPr id="0" name=""/>
        <dsp:cNvSpPr/>
      </dsp:nvSpPr>
      <dsp:spPr>
        <a:xfrm>
          <a:off x="549577" y="3342359"/>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Vowels </a:t>
          </a:r>
          <a:endParaRPr lang="ru-RU" sz="1700" kern="1200" dirty="0"/>
        </a:p>
      </dsp:txBody>
      <dsp:txXfrm>
        <a:off x="584532" y="3377314"/>
        <a:ext cx="1720269" cy="1123542"/>
      </dsp:txXfrm>
    </dsp:sp>
    <dsp:sp modelId="{CA9F4F11-B3FA-4FA1-B284-03665C4FB6CE}">
      <dsp:nvSpPr>
        <dsp:cNvPr id="0" name=""/>
        <dsp:cNvSpPr/>
      </dsp:nvSpPr>
      <dsp:spPr>
        <a:xfrm>
          <a:off x="2608283" y="2864978"/>
          <a:ext cx="1163616" cy="477381"/>
        </a:xfrm>
        <a:custGeom>
          <a:avLst/>
          <a:gdLst/>
          <a:ahLst/>
          <a:cxnLst/>
          <a:rect l="0" t="0" r="0" b="0"/>
          <a:pathLst>
            <a:path>
              <a:moveTo>
                <a:pt x="0" y="0"/>
              </a:moveTo>
              <a:lnTo>
                <a:pt x="0" y="238690"/>
              </a:lnTo>
              <a:lnTo>
                <a:pt x="1163616" y="238690"/>
              </a:lnTo>
              <a:lnTo>
                <a:pt x="1163616" y="477381"/>
              </a:lnTo>
            </a:path>
          </a:pathLst>
        </a:custGeom>
        <a:noFill/>
        <a:ln w="2222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F1DE61-32E0-472C-9DE8-B32D5FF31D3A}">
      <dsp:nvSpPr>
        <dsp:cNvPr id="0" name=""/>
        <dsp:cNvSpPr/>
      </dsp:nvSpPr>
      <dsp:spPr>
        <a:xfrm>
          <a:off x="2876810" y="3342359"/>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consonants</a:t>
          </a:r>
          <a:endParaRPr lang="ru-RU" sz="1700" kern="1200" dirty="0"/>
        </a:p>
      </dsp:txBody>
      <dsp:txXfrm>
        <a:off x="2911765" y="3377314"/>
        <a:ext cx="1720269" cy="1123542"/>
      </dsp:txXfrm>
    </dsp:sp>
    <dsp:sp modelId="{768C0DA3-01F9-4E0B-9974-1AE15242C422}">
      <dsp:nvSpPr>
        <dsp:cNvPr id="0" name=""/>
        <dsp:cNvSpPr/>
      </dsp:nvSpPr>
      <dsp:spPr>
        <a:xfrm>
          <a:off x="4353708" y="1194144"/>
          <a:ext cx="1745424" cy="477381"/>
        </a:xfrm>
        <a:custGeom>
          <a:avLst/>
          <a:gdLst/>
          <a:ahLst/>
          <a:cxnLst/>
          <a:rect l="0" t="0" r="0" b="0"/>
          <a:pathLst>
            <a:path>
              <a:moveTo>
                <a:pt x="0" y="0"/>
              </a:moveTo>
              <a:lnTo>
                <a:pt x="0" y="238690"/>
              </a:lnTo>
              <a:lnTo>
                <a:pt x="1745424" y="238690"/>
              </a:lnTo>
              <a:lnTo>
                <a:pt x="1745424" y="477381"/>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5670B5-A0F5-492A-A3B0-534DFC4DB294}">
      <dsp:nvSpPr>
        <dsp:cNvPr id="0" name=""/>
        <dsp:cNvSpPr/>
      </dsp:nvSpPr>
      <dsp:spPr>
        <a:xfrm>
          <a:off x="5204043" y="1671525"/>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supersegmental</a:t>
          </a:r>
          <a:endParaRPr lang="ru-RU" sz="1700" kern="1200" dirty="0"/>
        </a:p>
      </dsp:txBody>
      <dsp:txXfrm>
        <a:off x="5238998" y="1706480"/>
        <a:ext cx="1720269" cy="1123542"/>
      </dsp:txXfrm>
    </dsp:sp>
    <dsp:sp modelId="{1CE16C0D-C03C-4332-9E62-9569C53920C4}">
      <dsp:nvSpPr>
        <dsp:cNvPr id="0" name=""/>
        <dsp:cNvSpPr/>
      </dsp:nvSpPr>
      <dsp:spPr>
        <a:xfrm>
          <a:off x="6053412" y="2864978"/>
          <a:ext cx="91440" cy="477381"/>
        </a:xfrm>
        <a:custGeom>
          <a:avLst/>
          <a:gdLst/>
          <a:ahLst/>
          <a:cxnLst/>
          <a:rect l="0" t="0" r="0" b="0"/>
          <a:pathLst>
            <a:path>
              <a:moveTo>
                <a:pt x="45720" y="0"/>
              </a:moveTo>
              <a:lnTo>
                <a:pt x="45720" y="477381"/>
              </a:lnTo>
            </a:path>
          </a:pathLst>
        </a:custGeom>
        <a:noFill/>
        <a:ln w="2222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B28AD3-CAD0-47AF-85A8-CFA97B06166A}">
      <dsp:nvSpPr>
        <dsp:cNvPr id="0" name=""/>
        <dsp:cNvSpPr/>
      </dsp:nvSpPr>
      <dsp:spPr>
        <a:xfrm>
          <a:off x="5204043" y="3342359"/>
          <a:ext cx="1790179" cy="119345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Syllables, accentual units, intonation groups, utterances</a:t>
          </a:r>
          <a:endParaRPr lang="ru-RU" sz="1700" kern="1200" dirty="0"/>
        </a:p>
      </dsp:txBody>
      <dsp:txXfrm>
        <a:off x="5238998" y="3377314"/>
        <a:ext cx="1720269" cy="1123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F4694-8813-46A5-B019-8EC060D77E4A}">
      <dsp:nvSpPr>
        <dsp:cNvPr id="0" name=""/>
        <dsp:cNvSpPr/>
      </dsp:nvSpPr>
      <dsp:spPr>
        <a:xfrm>
          <a:off x="2687961" y="1943100"/>
          <a:ext cx="484375" cy="922972"/>
        </a:xfrm>
        <a:custGeom>
          <a:avLst/>
          <a:gdLst/>
          <a:ahLst/>
          <a:cxnLst/>
          <a:rect l="0" t="0" r="0" b="0"/>
          <a:pathLst>
            <a:path>
              <a:moveTo>
                <a:pt x="0" y="0"/>
              </a:moveTo>
              <a:lnTo>
                <a:pt x="242187" y="0"/>
              </a:lnTo>
              <a:lnTo>
                <a:pt x="242187" y="922972"/>
              </a:lnTo>
              <a:lnTo>
                <a:pt x="484375" y="922972"/>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04090" y="2378527"/>
        <a:ext cx="52117" cy="52117"/>
      </dsp:txXfrm>
    </dsp:sp>
    <dsp:sp modelId="{1485B41E-8FD2-4A49-A86C-C1F8E031B3DB}">
      <dsp:nvSpPr>
        <dsp:cNvPr id="0" name=""/>
        <dsp:cNvSpPr/>
      </dsp:nvSpPr>
      <dsp:spPr>
        <a:xfrm>
          <a:off x="2687961" y="1897380"/>
          <a:ext cx="484375" cy="91440"/>
        </a:xfrm>
        <a:custGeom>
          <a:avLst/>
          <a:gdLst/>
          <a:ahLst/>
          <a:cxnLst/>
          <a:rect l="0" t="0" r="0" b="0"/>
          <a:pathLst>
            <a:path>
              <a:moveTo>
                <a:pt x="0" y="45720"/>
              </a:moveTo>
              <a:lnTo>
                <a:pt x="484375" y="45720"/>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18039" y="1930990"/>
        <a:ext cx="24218" cy="24218"/>
      </dsp:txXfrm>
    </dsp:sp>
    <dsp:sp modelId="{FB2CAACB-50C2-4BC2-AEF7-A7BFA2145283}">
      <dsp:nvSpPr>
        <dsp:cNvPr id="0" name=""/>
        <dsp:cNvSpPr/>
      </dsp:nvSpPr>
      <dsp:spPr>
        <a:xfrm>
          <a:off x="2687961" y="1020127"/>
          <a:ext cx="484375" cy="922972"/>
        </a:xfrm>
        <a:custGeom>
          <a:avLst/>
          <a:gdLst/>
          <a:ahLst/>
          <a:cxnLst/>
          <a:rect l="0" t="0" r="0" b="0"/>
          <a:pathLst>
            <a:path>
              <a:moveTo>
                <a:pt x="0" y="922972"/>
              </a:moveTo>
              <a:lnTo>
                <a:pt x="242187" y="922972"/>
              </a:lnTo>
              <a:lnTo>
                <a:pt x="242187" y="0"/>
              </a:lnTo>
              <a:lnTo>
                <a:pt x="484375" y="0"/>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04090" y="1455554"/>
        <a:ext cx="52117" cy="52117"/>
      </dsp:txXfrm>
    </dsp:sp>
    <dsp:sp modelId="{DC8750FE-7459-4317-9627-302E7A1C954D}">
      <dsp:nvSpPr>
        <dsp:cNvPr id="0" name=""/>
        <dsp:cNvSpPr/>
      </dsp:nvSpPr>
      <dsp:spPr>
        <a:xfrm rot="16200000">
          <a:off x="375672" y="1573911"/>
          <a:ext cx="3886200" cy="738378"/>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Phonemic component </a:t>
          </a:r>
          <a:endParaRPr lang="ru-RU" sz="3400" kern="1200" dirty="0"/>
        </a:p>
      </dsp:txBody>
      <dsp:txXfrm>
        <a:off x="375672" y="1573911"/>
        <a:ext cx="3886200" cy="738378"/>
      </dsp:txXfrm>
    </dsp:sp>
    <dsp:sp modelId="{6290AE93-5779-4E45-B2C7-B5E1FB2CA074}">
      <dsp:nvSpPr>
        <dsp:cNvPr id="0" name=""/>
        <dsp:cNvSpPr/>
      </dsp:nvSpPr>
      <dsp:spPr>
        <a:xfrm>
          <a:off x="3172337" y="650938"/>
          <a:ext cx="2421879" cy="738378"/>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The system of phonemes as isolated units</a:t>
          </a:r>
          <a:endParaRPr lang="ru-RU" sz="1800" kern="1200" dirty="0"/>
        </a:p>
      </dsp:txBody>
      <dsp:txXfrm>
        <a:off x="3172337" y="650938"/>
        <a:ext cx="2421879" cy="738378"/>
      </dsp:txXfrm>
    </dsp:sp>
    <dsp:sp modelId="{6D17EF9C-557C-4D03-AF0A-3BFC137BB8F7}">
      <dsp:nvSpPr>
        <dsp:cNvPr id="0" name=""/>
        <dsp:cNvSpPr/>
      </dsp:nvSpPr>
      <dsp:spPr>
        <a:xfrm>
          <a:off x="3172337" y="1573911"/>
          <a:ext cx="2421879" cy="738378"/>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The distribution of the allophones of the phonemes</a:t>
          </a:r>
          <a:endParaRPr lang="ru-RU" sz="1800" kern="1200" dirty="0"/>
        </a:p>
      </dsp:txBody>
      <dsp:txXfrm>
        <a:off x="3172337" y="1573911"/>
        <a:ext cx="2421879" cy="738378"/>
      </dsp:txXfrm>
    </dsp:sp>
    <dsp:sp modelId="{CFCA073C-F6AC-40AF-B2A2-91F4195429FB}">
      <dsp:nvSpPr>
        <dsp:cNvPr id="0" name=""/>
        <dsp:cNvSpPr/>
      </dsp:nvSpPr>
      <dsp:spPr>
        <a:xfrm>
          <a:off x="3172337" y="2496883"/>
          <a:ext cx="2421879" cy="738378"/>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The method of joining speech sounds</a:t>
          </a:r>
          <a:endParaRPr lang="ru-RU" sz="1800" kern="1200" dirty="0"/>
        </a:p>
      </dsp:txBody>
      <dsp:txXfrm>
        <a:off x="3172337" y="2496883"/>
        <a:ext cx="2421879" cy="7383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42CD8-AB9E-42FE-AEDC-E769E3C69278}">
      <dsp:nvSpPr>
        <dsp:cNvPr id="0" name=""/>
        <dsp:cNvSpPr/>
      </dsp:nvSpPr>
      <dsp:spPr>
        <a:xfrm>
          <a:off x="1840024" y="-23002"/>
          <a:ext cx="3863751" cy="3863751"/>
        </a:xfrm>
        <a:prstGeom prst="circularArrow">
          <a:avLst>
            <a:gd name="adj1" fmla="val 5544"/>
            <a:gd name="adj2" fmla="val 330680"/>
            <a:gd name="adj3" fmla="val 13779125"/>
            <a:gd name="adj4" fmla="val 1738401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652F13-338E-49BD-8ABB-D7E89E049755}">
      <dsp:nvSpPr>
        <dsp:cNvPr id="0" name=""/>
        <dsp:cNvSpPr/>
      </dsp:nvSpPr>
      <dsp:spPr>
        <a:xfrm>
          <a:off x="2868522" y="1093"/>
          <a:ext cx="1806754" cy="903377"/>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Branches of phonetics</a:t>
          </a:r>
          <a:endParaRPr lang="ru-RU" sz="2400" kern="1200" dirty="0"/>
        </a:p>
      </dsp:txBody>
      <dsp:txXfrm>
        <a:off x="2912621" y="45192"/>
        <a:ext cx="1718556" cy="815179"/>
      </dsp:txXfrm>
    </dsp:sp>
    <dsp:sp modelId="{042AD509-EF28-4CAF-9A37-D4BF5AF47077}">
      <dsp:nvSpPr>
        <dsp:cNvPr id="0" name=""/>
        <dsp:cNvSpPr/>
      </dsp:nvSpPr>
      <dsp:spPr>
        <a:xfrm>
          <a:off x="4435535" y="1139594"/>
          <a:ext cx="1806754" cy="903377"/>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acoustic</a:t>
          </a:r>
          <a:endParaRPr lang="ru-RU" sz="2400" kern="1200" dirty="0"/>
        </a:p>
      </dsp:txBody>
      <dsp:txXfrm>
        <a:off x="4479634" y="1183693"/>
        <a:ext cx="1718556" cy="815179"/>
      </dsp:txXfrm>
    </dsp:sp>
    <dsp:sp modelId="{5363792F-58C1-4CCA-B1CE-B42C957A5309}">
      <dsp:nvSpPr>
        <dsp:cNvPr id="0" name=""/>
        <dsp:cNvSpPr/>
      </dsp:nvSpPr>
      <dsp:spPr>
        <a:xfrm>
          <a:off x="3836989" y="2981729"/>
          <a:ext cx="1806754" cy="903377"/>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functional</a:t>
          </a:r>
          <a:endParaRPr lang="ru-RU" sz="2400" kern="1200" dirty="0"/>
        </a:p>
      </dsp:txBody>
      <dsp:txXfrm>
        <a:off x="3881088" y="3025828"/>
        <a:ext cx="1718556" cy="815179"/>
      </dsp:txXfrm>
    </dsp:sp>
    <dsp:sp modelId="{4F11EE55-1961-47F7-B408-EE9CB7A64C26}">
      <dsp:nvSpPr>
        <dsp:cNvPr id="0" name=""/>
        <dsp:cNvSpPr/>
      </dsp:nvSpPr>
      <dsp:spPr>
        <a:xfrm>
          <a:off x="1900055" y="2981729"/>
          <a:ext cx="1806754" cy="903377"/>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auditory</a:t>
          </a:r>
          <a:endParaRPr lang="ru-RU" sz="2400" kern="1200" dirty="0"/>
        </a:p>
      </dsp:txBody>
      <dsp:txXfrm>
        <a:off x="1944154" y="3025828"/>
        <a:ext cx="1718556" cy="815179"/>
      </dsp:txXfrm>
    </dsp:sp>
    <dsp:sp modelId="{49372E22-9B65-443E-95EB-21EFF17E6265}">
      <dsp:nvSpPr>
        <dsp:cNvPr id="0" name=""/>
        <dsp:cNvSpPr/>
      </dsp:nvSpPr>
      <dsp:spPr>
        <a:xfrm>
          <a:off x="1301509" y="1139594"/>
          <a:ext cx="1806754" cy="903377"/>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articulatory</a:t>
          </a:r>
          <a:endParaRPr lang="ru-RU" sz="2400" kern="1200" dirty="0"/>
        </a:p>
      </dsp:txBody>
      <dsp:txXfrm>
        <a:off x="1345608" y="1183693"/>
        <a:ext cx="1718556" cy="8151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3BFEA-A978-41F9-9E21-73B9B60445C0}">
      <dsp:nvSpPr>
        <dsp:cNvPr id="0" name=""/>
        <dsp:cNvSpPr/>
      </dsp:nvSpPr>
      <dsp:spPr>
        <a:xfrm>
          <a:off x="2558188" y="1160"/>
          <a:ext cx="2427423" cy="161828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Phonetics</a:t>
          </a:r>
          <a:endParaRPr lang="ru-RU" sz="3800" kern="1200" dirty="0"/>
        </a:p>
      </dsp:txBody>
      <dsp:txXfrm>
        <a:off x="2605586" y="48558"/>
        <a:ext cx="2332627" cy="1523486"/>
      </dsp:txXfrm>
    </dsp:sp>
    <dsp:sp modelId="{CEBA34FE-FFEE-4781-890A-757970C38C74}">
      <dsp:nvSpPr>
        <dsp:cNvPr id="0" name=""/>
        <dsp:cNvSpPr/>
      </dsp:nvSpPr>
      <dsp:spPr>
        <a:xfrm>
          <a:off x="2194074" y="1619443"/>
          <a:ext cx="1577825" cy="647313"/>
        </a:xfrm>
        <a:custGeom>
          <a:avLst/>
          <a:gdLst/>
          <a:ahLst/>
          <a:cxnLst/>
          <a:rect l="0" t="0" r="0" b="0"/>
          <a:pathLst>
            <a:path>
              <a:moveTo>
                <a:pt x="1577825" y="0"/>
              </a:moveTo>
              <a:lnTo>
                <a:pt x="1577825" y="323656"/>
              </a:lnTo>
              <a:lnTo>
                <a:pt x="0" y="323656"/>
              </a:lnTo>
              <a:lnTo>
                <a:pt x="0" y="647313"/>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8F5A9D-A003-46B6-B0A4-1CF58B9DE9F3}">
      <dsp:nvSpPr>
        <dsp:cNvPr id="0" name=""/>
        <dsp:cNvSpPr/>
      </dsp:nvSpPr>
      <dsp:spPr>
        <a:xfrm>
          <a:off x="980362" y="2266756"/>
          <a:ext cx="2427423" cy="161828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theoretical</a:t>
          </a:r>
          <a:endParaRPr lang="ru-RU" sz="3800" kern="1200" dirty="0"/>
        </a:p>
      </dsp:txBody>
      <dsp:txXfrm>
        <a:off x="1027760" y="2314154"/>
        <a:ext cx="2332627" cy="1523486"/>
      </dsp:txXfrm>
    </dsp:sp>
    <dsp:sp modelId="{85C18DAB-7B47-431F-BA34-FCA09FC95D3F}">
      <dsp:nvSpPr>
        <dsp:cNvPr id="0" name=""/>
        <dsp:cNvSpPr/>
      </dsp:nvSpPr>
      <dsp:spPr>
        <a:xfrm>
          <a:off x="3771900" y="1619443"/>
          <a:ext cx="1577825" cy="647313"/>
        </a:xfrm>
        <a:custGeom>
          <a:avLst/>
          <a:gdLst/>
          <a:ahLst/>
          <a:cxnLst/>
          <a:rect l="0" t="0" r="0" b="0"/>
          <a:pathLst>
            <a:path>
              <a:moveTo>
                <a:pt x="0" y="0"/>
              </a:moveTo>
              <a:lnTo>
                <a:pt x="0" y="323656"/>
              </a:lnTo>
              <a:lnTo>
                <a:pt x="1577825" y="323656"/>
              </a:lnTo>
              <a:lnTo>
                <a:pt x="1577825" y="647313"/>
              </a:lnTo>
            </a:path>
          </a:pathLst>
        </a:custGeom>
        <a:noFill/>
        <a:ln w="222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A4594-8B6D-4A43-9FB6-3721CC46807C}">
      <dsp:nvSpPr>
        <dsp:cNvPr id="0" name=""/>
        <dsp:cNvSpPr/>
      </dsp:nvSpPr>
      <dsp:spPr>
        <a:xfrm>
          <a:off x="4136013" y="2266756"/>
          <a:ext cx="2427423" cy="1618282"/>
        </a:xfrm>
        <a:prstGeom prst="roundRect">
          <a:avLst>
            <a:gd name="adj" fmla="val 10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practical</a:t>
          </a:r>
          <a:endParaRPr lang="ru-RU" sz="3800" kern="1200" dirty="0"/>
        </a:p>
      </dsp:txBody>
      <dsp:txXfrm>
        <a:off x="4183411" y="2314154"/>
        <a:ext cx="2332627" cy="15234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C85F7-CA98-4327-A19B-9E3FBF23BDA0}">
      <dsp:nvSpPr>
        <dsp:cNvPr id="0" name=""/>
        <dsp:cNvSpPr/>
      </dsp:nvSpPr>
      <dsp:spPr>
        <a:xfrm>
          <a:off x="0" y="476280"/>
          <a:ext cx="7543800" cy="7308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A59945-1449-4D44-B9A8-26354E7ED71B}">
      <dsp:nvSpPr>
        <dsp:cNvPr id="0" name=""/>
        <dsp:cNvSpPr/>
      </dsp:nvSpPr>
      <dsp:spPr>
        <a:xfrm>
          <a:off x="377190" y="48240"/>
          <a:ext cx="5280660" cy="85608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1289050">
            <a:lnSpc>
              <a:spcPct val="90000"/>
            </a:lnSpc>
            <a:spcBef>
              <a:spcPct val="0"/>
            </a:spcBef>
            <a:spcAft>
              <a:spcPct val="35000"/>
            </a:spcAft>
          </a:pPr>
          <a:r>
            <a:rPr lang="en-US" sz="2900" kern="1200" dirty="0" smtClean="0"/>
            <a:t>subjective</a:t>
          </a:r>
          <a:endParaRPr lang="ru-RU" sz="2900" kern="1200" dirty="0"/>
        </a:p>
      </dsp:txBody>
      <dsp:txXfrm>
        <a:off x="418980" y="90030"/>
        <a:ext cx="5197080" cy="772500"/>
      </dsp:txXfrm>
    </dsp:sp>
    <dsp:sp modelId="{F4E2BC88-E493-4C46-8176-A03E503C0540}">
      <dsp:nvSpPr>
        <dsp:cNvPr id="0" name=""/>
        <dsp:cNvSpPr/>
      </dsp:nvSpPr>
      <dsp:spPr>
        <a:xfrm>
          <a:off x="0" y="1791720"/>
          <a:ext cx="7543800" cy="7308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C2420A-D653-45B6-9E30-60393644691C}">
      <dsp:nvSpPr>
        <dsp:cNvPr id="0" name=""/>
        <dsp:cNvSpPr/>
      </dsp:nvSpPr>
      <dsp:spPr>
        <a:xfrm>
          <a:off x="377190" y="1363680"/>
          <a:ext cx="5280660" cy="85608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1289050">
            <a:lnSpc>
              <a:spcPct val="90000"/>
            </a:lnSpc>
            <a:spcBef>
              <a:spcPct val="0"/>
            </a:spcBef>
            <a:spcAft>
              <a:spcPct val="35000"/>
            </a:spcAft>
          </a:pPr>
          <a:r>
            <a:rPr lang="en-US" sz="2900" kern="1200" dirty="0" smtClean="0"/>
            <a:t>introspective</a:t>
          </a:r>
          <a:endParaRPr lang="ru-RU" sz="2900" kern="1200" dirty="0"/>
        </a:p>
      </dsp:txBody>
      <dsp:txXfrm>
        <a:off x="418980" y="1405470"/>
        <a:ext cx="5197080" cy="772500"/>
      </dsp:txXfrm>
    </dsp:sp>
    <dsp:sp modelId="{79C6F39D-28A2-4205-A500-B99C415DAB1D}">
      <dsp:nvSpPr>
        <dsp:cNvPr id="0" name=""/>
        <dsp:cNvSpPr/>
      </dsp:nvSpPr>
      <dsp:spPr>
        <a:xfrm>
          <a:off x="0" y="3107160"/>
          <a:ext cx="7543800" cy="7308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CF0093-C806-482A-8ABE-37287B4FF459}">
      <dsp:nvSpPr>
        <dsp:cNvPr id="0" name=""/>
        <dsp:cNvSpPr/>
      </dsp:nvSpPr>
      <dsp:spPr>
        <a:xfrm>
          <a:off x="377190" y="2679120"/>
          <a:ext cx="5280660" cy="85608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1289050">
            <a:lnSpc>
              <a:spcPct val="90000"/>
            </a:lnSpc>
            <a:spcBef>
              <a:spcPct val="0"/>
            </a:spcBef>
            <a:spcAft>
              <a:spcPct val="35000"/>
            </a:spcAft>
          </a:pPr>
          <a:r>
            <a:rPr lang="en-US" sz="2900" kern="1200" dirty="0" smtClean="0"/>
            <a:t>objective</a:t>
          </a:r>
          <a:endParaRPr lang="ru-RU" sz="2900" kern="1200" dirty="0"/>
        </a:p>
      </dsp:txBody>
      <dsp:txXfrm>
        <a:off x="418980" y="2720910"/>
        <a:ext cx="5197080" cy="77250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57D4769-F022-4B9B-A4D6-E0D2F0F95ACD}"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BF0DF6-A06C-4124-954C-58752FA07F15}"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7D4769-F022-4B9B-A4D6-E0D2F0F95ACD}"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7D4769-F022-4B9B-A4D6-E0D2F0F95ACD}"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57D4769-F022-4B9B-A4D6-E0D2F0F95ACD}"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7D4769-F022-4B9B-A4D6-E0D2F0F95ACD}"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BF0DF6-A06C-4124-954C-58752FA07F15}"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857D4769-F022-4B9B-A4D6-E0D2F0F95ACD}"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857D4769-F022-4B9B-A4D6-E0D2F0F95ACD}" type="datetimeFigureOut">
              <a:rPr lang="ru-RU" smtClean="0"/>
              <a:t>20.10.2020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DBF0DF6-A06C-4124-954C-58752FA07F15}"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57D4769-F022-4B9B-A4D6-E0D2F0F95ACD}" type="datetimeFigureOut">
              <a:rPr lang="ru-RU" smtClean="0"/>
              <a:t>20.10.2020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D4769-F022-4B9B-A4D6-E0D2F0F95ACD}" type="datetimeFigureOut">
              <a:rPr lang="ru-RU" smtClean="0"/>
              <a:t>20.10.2020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7D4769-F022-4B9B-A4D6-E0D2F0F95ACD}"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BF0DF6-A06C-4124-954C-58752FA07F15}"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7D4769-F022-4B9B-A4D6-E0D2F0F95ACD}"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BF0DF6-A06C-4124-954C-58752FA07F1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57D4769-F022-4B9B-A4D6-E0D2F0F95ACD}" type="datetimeFigureOut">
              <a:rPr lang="ru-RU" smtClean="0"/>
              <a:t>20.10.2020</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DBF0DF6-A06C-4124-954C-58752FA07F15}"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228600"/>
            <a:ext cx="7772400" cy="7016824"/>
          </a:xfrm>
        </p:spPr>
        <p:txBody>
          <a:bodyPr>
            <a:normAutofit/>
          </a:bodyPr>
          <a:lstStyle/>
          <a:p>
            <a:r>
              <a:rPr lang="en-US" dirty="0" smtClean="0">
                <a:solidFill>
                  <a:schemeClr val="tx2"/>
                </a:solidFill>
              </a:rPr>
              <a:t>Phonetics as a branch of linguistics</a:t>
            </a:r>
            <a:br>
              <a:rPr lang="en-US" dirty="0" smtClean="0">
                <a:solidFill>
                  <a:schemeClr val="tx2"/>
                </a:solidFill>
              </a:rPr>
            </a:br>
            <a:r>
              <a:rPr lang="en-US" dirty="0">
                <a:solidFill>
                  <a:schemeClr val="tx2"/>
                </a:solidFill>
              </a:rPr>
              <a:t/>
            </a:r>
            <a:br>
              <a:rPr lang="en-US" dirty="0">
                <a:solidFill>
                  <a:schemeClr val="tx2"/>
                </a:solidFill>
              </a:rPr>
            </a:br>
            <a:endParaRPr lang="ru-RU" dirty="0">
              <a:solidFill>
                <a:schemeClr val="tx2"/>
              </a:solidFill>
            </a:endParaRPr>
          </a:p>
        </p:txBody>
      </p:sp>
    </p:spTree>
    <p:extLst>
      <p:ext uri="{BB962C8B-B14F-4D97-AF65-F5344CB8AC3E}">
        <p14:creationId xmlns:p14="http://schemas.microsoft.com/office/powerpoint/2010/main" val="3238356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en-US" dirty="0" smtClean="0"/>
              <a:t>The acoustic aspect studies sound waves. The basic vibrations of the vocal cords over their whole length produce the fundamental tone of voice. </a:t>
            </a:r>
            <a:endParaRPr lang="ru-RU" dirty="0"/>
          </a:p>
        </p:txBody>
      </p:sp>
    </p:spTree>
    <p:extLst>
      <p:ext uri="{BB962C8B-B14F-4D97-AF65-F5344CB8AC3E}">
        <p14:creationId xmlns:p14="http://schemas.microsoft.com/office/powerpoint/2010/main" val="1635656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en-US" dirty="0" smtClean="0"/>
              <a:t>The auditory (sound-perception) aspect, on the one hand, is a physiological mechanism. </a:t>
            </a:r>
            <a:endParaRPr lang="ru-RU" dirty="0"/>
          </a:p>
        </p:txBody>
      </p:sp>
    </p:spTree>
    <p:extLst>
      <p:ext uri="{BB962C8B-B14F-4D97-AF65-F5344CB8AC3E}">
        <p14:creationId xmlns:p14="http://schemas.microsoft.com/office/powerpoint/2010/main" val="976097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en-US" dirty="0" smtClean="0"/>
              <a:t>Functional aspect. Phonemes, syllables, stress, and intonation are linguistic phenomena. They constitute meaningful units (morphemes, words, word-forms, utterances).  Sounds of speech perform different linguistic functions.</a:t>
            </a:r>
            <a:endParaRPr lang="ru-RU" dirty="0"/>
          </a:p>
        </p:txBody>
      </p:sp>
    </p:spTree>
    <p:extLst>
      <p:ext uri="{BB962C8B-B14F-4D97-AF65-F5344CB8AC3E}">
        <p14:creationId xmlns:p14="http://schemas.microsoft.com/office/powerpoint/2010/main" val="3730141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34993904"/>
              </p:ext>
            </p:extLst>
          </p:nvPr>
        </p:nvGraphicFramePr>
        <p:xfrm>
          <a:off x="762000" y="685800"/>
          <a:ext cx="7543800" cy="4297680"/>
        </p:xfrm>
        <a:graphic>
          <a:graphicData uri="http://schemas.openxmlformats.org/drawingml/2006/table">
            <a:tbl>
              <a:tblPr firstRow="1" bandRow="1">
                <a:tableStyleId>{5C22544A-7EE6-4342-B048-85BDC9FD1C3A}</a:tableStyleId>
              </a:tblPr>
              <a:tblGrid>
                <a:gridCol w="1885950"/>
                <a:gridCol w="1885950"/>
                <a:gridCol w="1885950"/>
                <a:gridCol w="1885950"/>
              </a:tblGrid>
              <a:tr h="370840">
                <a:tc>
                  <a:txBody>
                    <a:bodyPr/>
                    <a:lstStyle/>
                    <a:p>
                      <a:r>
                        <a:rPr lang="en-US" dirty="0" smtClean="0"/>
                        <a:t>articulatory</a:t>
                      </a:r>
                    </a:p>
                    <a:p>
                      <a:r>
                        <a:rPr lang="en-US" dirty="0" smtClean="0"/>
                        <a:t>characteristics</a:t>
                      </a:r>
                      <a:endParaRPr lang="ru-RU" dirty="0"/>
                    </a:p>
                  </a:txBody>
                  <a:tcPr marL="83820" marR="83820"/>
                </a:tc>
                <a:tc>
                  <a:txBody>
                    <a:bodyPr/>
                    <a:lstStyle/>
                    <a:p>
                      <a:r>
                        <a:rPr lang="en-US" dirty="0" smtClean="0"/>
                        <a:t>acoustic</a:t>
                      </a:r>
                    </a:p>
                    <a:p>
                      <a:r>
                        <a:rPr lang="en-US" dirty="0" smtClean="0"/>
                        <a:t>properties</a:t>
                      </a:r>
                      <a:endParaRPr lang="ru-RU" dirty="0"/>
                    </a:p>
                  </a:txBody>
                  <a:tcPr marL="83820" marR="83820"/>
                </a:tc>
                <a:tc>
                  <a:txBody>
                    <a:bodyPr/>
                    <a:lstStyle/>
                    <a:p>
                      <a:r>
                        <a:rPr lang="en-US" dirty="0" smtClean="0"/>
                        <a:t>auditory(</a:t>
                      </a:r>
                      <a:r>
                        <a:rPr lang="en-US" dirty="0" err="1" smtClean="0"/>
                        <a:t>percep</a:t>
                      </a:r>
                      <a:endParaRPr lang="en-US" dirty="0" smtClean="0"/>
                    </a:p>
                    <a:p>
                      <a:r>
                        <a:rPr lang="en-US" dirty="0" err="1" smtClean="0"/>
                        <a:t>tible</a:t>
                      </a:r>
                      <a:r>
                        <a:rPr lang="en-US" dirty="0" smtClean="0"/>
                        <a:t>) qualities</a:t>
                      </a:r>
                      <a:endParaRPr lang="ru-RU" dirty="0"/>
                    </a:p>
                  </a:txBody>
                  <a:tcPr marL="83820" marR="83820"/>
                </a:tc>
                <a:tc>
                  <a:txBody>
                    <a:bodyPr/>
                    <a:lstStyle/>
                    <a:p>
                      <a:r>
                        <a:rPr lang="en-US" dirty="0" smtClean="0"/>
                        <a:t>linguistic</a:t>
                      </a:r>
                    </a:p>
                    <a:p>
                      <a:r>
                        <a:rPr lang="en-US" dirty="0" smtClean="0"/>
                        <a:t>phenomena</a:t>
                      </a:r>
                      <a:endParaRPr lang="ru-RU" dirty="0"/>
                    </a:p>
                  </a:txBody>
                  <a:tcPr marL="83820" marR="83820"/>
                </a:tc>
              </a:tr>
              <a:tr h="370840">
                <a:tc>
                  <a:txBody>
                    <a:bodyPr/>
                    <a:lstStyle/>
                    <a:p>
                      <a:r>
                        <a:rPr lang="en-US" dirty="0" smtClean="0"/>
                        <a:t>vibration of the</a:t>
                      </a:r>
                    </a:p>
                    <a:p>
                      <a:r>
                        <a:rPr lang="en-US" dirty="0" smtClean="0"/>
                        <a:t>vocal cords</a:t>
                      </a:r>
                      <a:endParaRPr lang="ru-RU" dirty="0"/>
                    </a:p>
                  </a:txBody>
                  <a:tcPr marL="83820" marR="83820"/>
                </a:tc>
                <a:tc>
                  <a:txBody>
                    <a:bodyPr/>
                    <a:lstStyle/>
                    <a:p>
                      <a:r>
                        <a:rPr lang="en-US" dirty="0" err="1" smtClean="0"/>
                        <a:t>fundamen</a:t>
                      </a:r>
                      <a:endParaRPr lang="en-US" dirty="0" smtClean="0"/>
                    </a:p>
                    <a:p>
                      <a:r>
                        <a:rPr lang="en-US" dirty="0" err="1" smtClean="0"/>
                        <a:t>tal</a:t>
                      </a:r>
                      <a:r>
                        <a:rPr lang="en-US" dirty="0" smtClean="0"/>
                        <a:t> frequency</a:t>
                      </a:r>
                      <a:endParaRPr lang="ru-RU" dirty="0"/>
                    </a:p>
                  </a:txBody>
                  <a:tcPr marL="83820" marR="83820"/>
                </a:tc>
                <a:tc>
                  <a:txBody>
                    <a:bodyPr/>
                    <a:lstStyle/>
                    <a:p>
                      <a:r>
                        <a:rPr lang="en-US" dirty="0" smtClean="0"/>
                        <a:t>melody</a:t>
                      </a:r>
                      <a:endParaRPr lang="ru-RU" dirty="0"/>
                    </a:p>
                  </a:txBody>
                  <a:tcPr marL="83820" marR="83820"/>
                </a:tc>
                <a:tc>
                  <a:txBody>
                    <a:bodyPr/>
                    <a:lstStyle/>
                    <a:p>
                      <a:r>
                        <a:rPr lang="en-US" dirty="0" smtClean="0"/>
                        <a:t>pitch</a:t>
                      </a:r>
                      <a:endParaRPr lang="ru-RU" dirty="0"/>
                    </a:p>
                  </a:txBody>
                  <a:tcPr marL="83820" marR="83820"/>
                </a:tc>
              </a:tr>
              <a:tr h="370840">
                <a:tc>
                  <a:txBody>
                    <a:bodyPr/>
                    <a:lstStyle/>
                    <a:p>
                      <a:r>
                        <a:rPr lang="en-US" dirty="0" smtClean="0"/>
                        <a:t>different positions</a:t>
                      </a:r>
                    </a:p>
                    <a:p>
                      <a:r>
                        <a:rPr lang="en-US" dirty="0" smtClean="0"/>
                        <a:t>and movements of</a:t>
                      </a:r>
                    </a:p>
                    <a:p>
                      <a:r>
                        <a:rPr lang="en-US" dirty="0" smtClean="0"/>
                        <a:t>speech organs</a:t>
                      </a:r>
                      <a:endParaRPr lang="ru-RU" dirty="0"/>
                    </a:p>
                  </a:txBody>
                  <a:tcPr marL="83820" marR="83820"/>
                </a:tc>
                <a:tc>
                  <a:txBody>
                    <a:bodyPr/>
                    <a:lstStyle/>
                    <a:p>
                      <a:r>
                        <a:rPr lang="en-US" dirty="0" smtClean="0"/>
                        <a:t>Formant frequency</a:t>
                      </a:r>
                      <a:endParaRPr lang="ru-RU" dirty="0"/>
                    </a:p>
                  </a:txBody>
                  <a:tcPr marL="83820" marR="83820"/>
                </a:tc>
                <a:tc>
                  <a:txBody>
                    <a:bodyPr/>
                    <a:lstStyle/>
                    <a:p>
                      <a:r>
                        <a:rPr lang="en-US" dirty="0" smtClean="0"/>
                        <a:t>Quality (timbre)</a:t>
                      </a:r>
                      <a:endParaRPr lang="ru-RU" dirty="0"/>
                    </a:p>
                  </a:txBody>
                  <a:tcPr marL="83820" marR="83820"/>
                </a:tc>
                <a:tc>
                  <a:txBody>
                    <a:bodyPr/>
                    <a:lstStyle/>
                    <a:p>
                      <a:r>
                        <a:rPr lang="en-US" dirty="0" smtClean="0"/>
                        <a:t>phoneme</a:t>
                      </a:r>
                      <a:endParaRPr lang="ru-RU" dirty="0"/>
                    </a:p>
                  </a:txBody>
                  <a:tcPr marL="83820" marR="83820"/>
                </a:tc>
              </a:tr>
              <a:tr h="370840">
                <a:tc>
                  <a:txBody>
                    <a:bodyPr/>
                    <a:lstStyle/>
                    <a:p>
                      <a:r>
                        <a:rPr lang="en-US" dirty="0" smtClean="0"/>
                        <a:t>the amplitude of</a:t>
                      </a:r>
                    </a:p>
                    <a:p>
                      <a:r>
                        <a:rPr lang="en-US" dirty="0" smtClean="0"/>
                        <a:t>vibrations</a:t>
                      </a:r>
                      <a:endParaRPr lang="ru-RU" dirty="0"/>
                    </a:p>
                  </a:txBody>
                  <a:tcPr marL="83820" marR="83820"/>
                </a:tc>
                <a:tc>
                  <a:txBody>
                    <a:bodyPr/>
                    <a:lstStyle/>
                    <a:p>
                      <a:r>
                        <a:rPr lang="en-US" dirty="0" smtClean="0"/>
                        <a:t>intensity</a:t>
                      </a:r>
                      <a:endParaRPr lang="ru-RU" dirty="0"/>
                    </a:p>
                  </a:txBody>
                  <a:tcPr marL="83820" marR="83820"/>
                </a:tc>
                <a:tc>
                  <a:txBody>
                    <a:bodyPr/>
                    <a:lstStyle/>
                    <a:p>
                      <a:r>
                        <a:rPr lang="en-US" dirty="0" smtClean="0"/>
                        <a:t>loudness</a:t>
                      </a:r>
                      <a:endParaRPr lang="ru-RU" dirty="0"/>
                    </a:p>
                  </a:txBody>
                  <a:tcPr marL="83820" marR="83820"/>
                </a:tc>
                <a:tc>
                  <a:txBody>
                    <a:bodyPr/>
                    <a:lstStyle/>
                    <a:p>
                      <a:r>
                        <a:rPr lang="en-US" dirty="0" smtClean="0"/>
                        <a:t>stress</a:t>
                      </a:r>
                      <a:endParaRPr lang="ru-RU" dirty="0"/>
                    </a:p>
                  </a:txBody>
                  <a:tcPr marL="83820" marR="83820"/>
                </a:tc>
              </a:tr>
              <a:tr h="370840">
                <a:tc>
                  <a:txBody>
                    <a:bodyPr/>
                    <a:lstStyle/>
                    <a:p>
                      <a:r>
                        <a:rPr lang="en-US" dirty="0" smtClean="0"/>
                        <a:t>the quantity of time</a:t>
                      </a:r>
                    </a:p>
                    <a:p>
                      <a:r>
                        <a:rPr lang="en-US" dirty="0" smtClean="0"/>
                        <a:t>during which the sound</a:t>
                      </a:r>
                    </a:p>
                    <a:p>
                      <a:r>
                        <a:rPr lang="en-US" dirty="0" smtClean="0"/>
                        <a:t>is pronounced</a:t>
                      </a:r>
                      <a:endParaRPr lang="ru-RU" dirty="0"/>
                    </a:p>
                  </a:txBody>
                  <a:tcPr marL="83820" marR="83820"/>
                </a:tc>
                <a:tc>
                  <a:txBody>
                    <a:bodyPr/>
                    <a:lstStyle/>
                    <a:p>
                      <a:r>
                        <a:rPr lang="en-US" dirty="0" smtClean="0"/>
                        <a:t>duration</a:t>
                      </a:r>
                      <a:endParaRPr lang="ru-RU" dirty="0"/>
                    </a:p>
                  </a:txBody>
                  <a:tcPr marL="83820" marR="83820"/>
                </a:tc>
                <a:tc>
                  <a:txBody>
                    <a:bodyPr/>
                    <a:lstStyle/>
                    <a:p>
                      <a:r>
                        <a:rPr lang="en-US" dirty="0" smtClean="0"/>
                        <a:t>length</a:t>
                      </a:r>
                      <a:endParaRPr lang="ru-RU" dirty="0"/>
                    </a:p>
                  </a:txBody>
                  <a:tcPr marL="83820" marR="83820"/>
                </a:tc>
                <a:tc>
                  <a:txBody>
                    <a:bodyPr/>
                    <a:lstStyle/>
                    <a:p>
                      <a:r>
                        <a:rPr lang="en-US" dirty="0" smtClean="0"/>
                        <a:t>Tempo,</a:t>
                      </a:r>
                      <a:r>
                        <a:rPr lang="en-US" baseline="0" dirty="0" smtClean="0"/>
                        <a:t> rythm6 pauses</a:t>
                      </a:r>
                      <a:endParaRPr lang="ru-RU" dirty="0"/>
                    </a:p>
                  </a:txBody>
                  <a:tcPr marL="83820" marR="83820"/>
                </a:tc>
              </a:tr>
            </a:tbl>
          </a:graphicData>
        </a:graphic>
      </p:graphicFrame>
    </p:spTree>
    <p:extLst>
      <p:ext uri="{BB962C8B-B14F-4D97-AF65-F5344CB8AC3E}">
        <p14:creationId xmlns:p14="http://schemas.microsoft.com/office/powerpoint/2010/main" val="990722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Phonetic system of language</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851998533"/>
              </p:ext>
            </p:extLst>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030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39591072"/>
              </p:ext>
            </p:extLst>
          </p:nvPr>
        </p:nvGraphicFramePr>
        <p:xfrm>
          <a:off x="251520" y="1124744"/>
          <a:ext cx="75438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0974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p:cNvGraphicFramePr>
            <a:graphicFrameLocks noGrp="1"/>
          </p:cNvGraphicFramePr>
          <p:nvPr>
            <p:ph idx="1"/>
            <p:extLst>
              <p:ext uri="{D42A27DB-BD31-4B8C-83A1-F6EECF244321}">
                <p14:modId xmlns:p14="http://schemas.microsoft.com/office/powerpoint/2010/main" val="3352561515"/>
              </p:ext>
            </p:extLst>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3561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28408724"/>
              </p:ext>
            </p:extLst>
          </p:nvPr>
        </p:nvGraphicFramePr>
        <p:xfrm>
          <a:off x="755576" y="126876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2386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50180533"/>
              </p:ext>
            </p:extLst>
          </p:nvPr>
        </p:nvGraphicFramePr>
        <p:xfrm>
          <a:off x="755576" y="1124744"/>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581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565104"/>
            <a:ext cx="6781800" cy="1600200"/>
          </a:xfrm>
        </p:spPr>
        <p:txBody>
          <a:bodyPr>
            <a:normAutofit fontScale="90000"/>
          </a:bodyPr>
          <a:lstStyle/>
          <a:p>
            <a:r>
              <a:rPr lang="en-US" dirty="0" smtClean="0"/>
              <a:t>Methods of phonetic </a:t>
            </a:r>
            <a:r>
              <a:rPr lang="en-US" dirty="0" err="1" smtClean="0"/>
              <a:t>analyse</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874381264"/>
              </p:ext>
            </p:extLst>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942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Phonetics</a:t>
            </a:r>
            <a:endParaRPr lang="ru-RU" dirty="0"/>
          </a:p>
        </p:txBody>
      </p:sp>
      <p:sp>
        <p:nvSpPr>
          <p:cNvPr id="3" name="Объект 2"/>
          <p:cNvSpPr>
            <a:spLocks noGrp="1"/>
          </p:cNvSpPr>
          <p:nvPr>
            <p:ph idx="1"/>
          </p:nvPr>
        </p:nvSpPr>
        <p:spPr/>
        <p:txBody>
          <a:bodyPr/>
          <a:lstStyle/>
          <a:p>
            <a:pPr marL="0" indent="0" algn="just">
              <a:buNone/>
            </a:pPr>
            <a:r>
              <a:rPr lang="en-US" dirty="0" smtClean="0"/>
              <a:t>Phonetics is a branch of linguistics that studies how humans make and perceive sounds, or in the case of sign languages, the equivalent aspects of sign. Phoneticians—linguists who specialize in phonetics—study the physical properties of speech.</a:t>
            </a:r>
            <a:endParaRPr lang="ru-RU" dirty="0"/>
          </a:p>
        </p:txBody>
      </p:sp>
    </p:spTree>
    <p:extLst>
      <p:ext uri="{BB962C8B-B14F-4D97-AF65-F5344CB8AC3E}">
        <p14:creationId xmlns:p14="http://schemas.microsoft.com/office/powerpoint/2010/main" val="1292377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Seminar questions</a:t>
            </a:r>
            <a:endParaRPr lang="ru-RU" dirty="0"/>
          </a:p>
        </p:txBody>
      </p:sp>
      <p:sp>
        <p:nvSpPr>
          <p:cNvPr id="3" name="Объект 2"/>
          <p:cNvSpPr>
            <a:spLocks noGrp="1"/>
          </p:cNvSpPr>
          <p:nvPr>
            <p:ph idx="1"/>
          </p:nvPr>
        </p:nvSpPr>
        <p:spPr/>
        <p:txBody>
          <a:bodyPr anchor="t"/>
          <a:lstStyle/>
          <a:p>
            <a:pPr algn="just"/>
            <a:r>
              <a:rPr lang="en-US" dirty="0" smtClean="0"/>
              <a:t>What is </a:t>
            </a:r>
            <a:r>
              <a:rPr lang="en-US" dirty="0" smtClean="0"/>
              <a:t>phonetics?</a:t>
            </a:r>
            <a:endParaRPr lang="en-US" dirty="0" smtClean="0"/>
          </a:p>
          <a:p>
            <a:pPr algn="just"/>
            <a:r>
              <a:rPr lang="en-US" dirty="0" smtClean="0"/>
              <a:t>What does it study?</a:t>
            </a:r>
          </a:p>
          <a:p>
            <a:pPr algn="just"/>
            <a:r>
              <a:rPr lang="en-US" dirty="0" smtClean="0"/>
              <a:t>What branches does it have?</a:t>
            </a:r>
          </a:p>
          <a:p>
            <a:pPr algn="just"/>
            <a:r>
              <a:rPr lang="en-US" dirty="0" smtClean="0"/>
              <a:t>What methods does it use?</a:t>
            </a:r>
            <a:endParaRPr lang="ru-RU" dirty="0"/>
          </a:p>
        </p:txBody>
      </p:sp>
    </p:spTree>
    <p:extLst>
      <p:ext uri="{BB962C8B-B14F-4D97-AF65-F5344CB8AC3E}">
        <p14:creationId xmlns:p14="http://schemas.microsoft.com/office/powerpoint/2010/main" val="2779861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mtClean="0"/>
              <a:t>Recommended literature</a:t>
            </a:r>
            <a:endParaRPr lang="ru-RU"/>
          </a:p>
        </p:txBody>
      </p:sp>
      <p:sp>
        <p:nvSpPr>
          <p:cNvPr id="3" name="Объект 2"/>
          <p:cNvSpPr>
            <a:spLocks noGrp="1"/>
          </p:cNvSpPr>
          <p:nvPr>
            <p:ph idx="1"/>
          </p:nvPr>
        </p:nvSpPr>
        <p:spPr/>
        <p:txBody>
          <a:bodyPr>
            <a:normAutofit fontScale="92500"/>
          </a:bodyPr>
          <a:lstStyle/>
          <a:p>
            <a:r>
              <a:rPr lang="ru-RU" dirty="0"/>
              <a:t>1. Бурая, Е. А . Фонетика современного английского языка : </a:t>
            </a:r>
            <a:r>
              <a:rPr lang="ru-RU" dirty="0" smtClean="0"/>
              <a:t>теоретический курс </a:t>
            </a:r>
            <a:r>
              <a:rPr lang="ru-RU" dirty="0"/>
              <a:t>: учебник для вузов / Е .А . Бурая, И.Е . </a:t>
            </a:r>
            <a:r>
              <a:rPr lang="ru-RU" dirty="0" err="1"/>
              <a:t>Галочкина</a:t>
            </a:r>
            <a:r>
              <a:rPr lang="ru-RU" dirty="0"/>
              <a:t>, Т.И. Шевченко. </a:t>
            </a:r>
            <a:r>
              <a:rPr lang="ru-RU" dirty="0" smtClean="0"/>
              <a:t>Изд.2-е</a:t>
            </a:r>
            <a:r>
              <a:rPr lang="ru-RU" dirty="0"/>
              <a:t>, </a:t>
            </a:r>
            <a:r>
              <a:rPr lang="ru-RU" dirty="0" err="1"/>
              <a:t>испр</a:t>
            </a:r>
            <a:r>
              <a:rPr lang="ru-RU" dirty="0"/>
              <a:t>. - М.: </a:t>
            </a:r>
            <a:r>
              <a:rPr lang="ru-RU" dirty="0" smtClean="0"/>
              <a:t>Академия</a:t>
            </a:r>
            <a:r>
              <a:rPr lang="ru-RU" dirty="0"/>
              <a:t>, 2008. </a:t>
            </a:r>
            <a:r>
              <a:rPr lang="ru-RU" dirty="0" smtClean="0"/>
              <a:t>-271 </a:t>
            </a:r>
            <a:r>
              <a:rPr lang="ru-RU" dirty="0"/>
              <a:t>с.</a:t>
            </a:r>
          </a:p>
          <a:p>
            <a:pPr marL="0" indent="0">
              <a:buNone/>
            </a:pPr>
            <a:r>
              <a:rPr lang="ru-RU" dirty="0"/>
              <a:t>2. Соколова М.А. и др. Теоретическая фонетика английского языка.- 3-е </a:t>
            </a:r>
            <a:r>
              <a:rPr lang="ru-RU" dirty="0" err="1"/>
              <a:t>изд</a:t>
            </a:r>
            <a:r>
              <a:rPr lang="ru-RU" dirty="0" err="1" smtClean="0"/>
              <a:t>.,стер</a:t>
            </a:r>
            <a:r>
              <a:rPr lang="ru-RU" dirty="0"/>
              <a:t>.- М.: </a:t>
            </a:r>
            <a:r>
              <a:rPr lang="ru-RU" dirty="0" err="1"/>
              <a:t>Владос</a:t>
            </a:r>
            <a:r>
              <a:rPr lang="ru-RU" dirty="0"/>
              <a:t>, 2006.- </a:t>
            </a:r>
            <a:r>
              <a:rPr lang="ru-RU" dirty="0" smtClean="0"/>
              <a:t>286с.16</a:t>
            </a:r>
            <a:endParaRPr lang="ru-RU" dirty="0"/>
          </a:p>
          <a:p>
            <a:r>
              <a:rPr lang="ru-RU" dirty="0"/>
              <a:t>Дополнительная литература:</a:t>
            </a:r>
          </a:p>
          <a:p>
            <a:pPr marL="0" indent="0">
              <a:buNone/>
            </a:pPr>
            <a:r>
              <a:rPr lang="ru-RU" dirty="0"/>
              <a:t>1. Шевченко Т.И. Теоретическая фонетика английского языка: Учебник/ Т.И.</a:t>
            </a:r>
          </a:p>
          <a:p>
            <a:pPr marL="0" indent="0">
              <a:buNone/>
            </a:pPr>
            <a:r>
              <a:rPr lang="ru-RU" dirty="0"/>
              <a:t>Шевченко. - М.: Высшая школа, 2006. - 191с.</a:t>
            </a:r>
          </a:p>
        </p:txBody>
      </p:sp>
    </p:spTree>
    <p:extLst>
      <p:ext uri="{BB962C8B-B14F-4D97-AF65-F5344CB8AC3E}">
        <p14:creationId xmlns:p14="http://schemas.microsoft.com/office/powerpoint/2010/main" val="3497100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Aspects and units of phonetics</a:t>
            </a:r>
            <a:endParaRPr lang="ru-RU" dirty="0"/>
          </a:p>
        </p:txBody>
      </p:sp>
      <p:sp>
        <p:nvSpPr>
          <p:cNvPr id="3" name="Объект 2"/>
          <p:cNvSpPr>
            <a:spLocks noGrp="1"/>
          </p:cNvSpPr>
          <p:nvPr>
            <p:ph idx="1"/>
          </p:nvPr>
        </p:nvSpPr>
        <p:spPr/>
        <p:txBody>
          <a:bodyPr/>
          <a:lstStyle/>
          <a:p>
            <a:pPr marL="0" indent="0" algn="just">
              <a:buNone/>
            </a:pPr>
            <a:r>
              <a:rPr lang="en-US" dirty="0" smtClean="0"/>
              <a:t>(a) the articulatory aspect;</a:t>
            </a:r>
          </a:p>
          <a:p>
            <a:pPr marL="0" indent="0" algn="just">
              <a:buNone/>
            </a:pPr>
            <a:r>
              <a:rPr lang="en-US" dirty="0" smtClean="0"/>
              <a:t>(b) the acoustic aspect;</a:t>
            </a:r>
          </a:p>
          <a:p>
            <a:pPr marL="0" indent="0" algn="just">
              <a:buNone/>
            </a:pPr>
            <a:r>
              <a:rPr lang="en-US" dirty="0" smtClean="0"/>
              <a:t>(c) the auditory (perceptive) aspect;</a:t>
            </a:r>
          </a:p>
          <a:p>
            <a:pPr marL="0" indent="0" algn="just">
              <a:buNone/>
            </a:pPr>
            <a:r>
              <a:rPr lang="en-US" dirty="0" smtClean="0"/>
              <a:t>(d) the functional (linguistic) aspect.</a:t>
            </a:r>
          </a:p>
          <a:p>
            <a:pPr algn="just"/>
            <a:endParaRPr lang="ru-RU" dirty="0"/>
          </a:p>
        </p:txBody>
      </p:sp>
    </p:spTree>
    <p:extLst>
      <p:ext uri="{BB962C8B-B14F-4D97-AF65-F5344CB8AC3E}">
        <p14:creationId xmlns:p14="http://schemas.microsoft.com/office/powerpoint/2010/main" val="2514941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en-US" dirty="0" smtClean="0"/>
              <a:t>Articulation comprises all the movements and positions of the speech organs </a:t>
            </a:r>
            <a:r>
              <a:rPr lang="en-US" dirty="0" smtClean="0"/>
              <a:t>necessary </a:t>
            </a:r>
            <a:r>
              <a:rPr lang="en-US" dirty="0" smtClean="0"/>
              <a:t>to pronounce a speech sound. According to their </a:t>
            </a:r>
            <a:r>
              <a:rPr lang="en-US" smtClean="0"/>
              <a:t>main </a:t>
            </a:r>
            <a:r>
              <a:rPr lang="en-US" smtClean="0"/>
              <a:t>sound-producing functions</a:t>
            </a:r>
            <a:r>
              <a:rPr lang="en-US" dirty="0" smtClean="0"/>
              <a:t>, the speech organs can be divided into the following four groups:</a:t>
            </a:r>
          </a:p>
          <a:p>
            <a:endParaRPr lang="ru-RU" dirty="0"/>
          </a:p>
        </p:txBody>
      </p:sp>
    </p:spTree>
    <p:extLst>
      <p:ext uri="{BB962C8B-B14F-4D97-AF65-F5344CB8AC3E}">
        <p14:creationId xmlns:p14="http://schemas.microsoft.com/office/powerpoint/2010/main" val="2047309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(1) the power mechanism;</a:t>
            </a:r>
          </a:p>
          <a:p>
            <a:r>
              <a:rPr lang="en-US" dirty="0" smtClean="0"/>
              <a:t>(2) the vibration mechanism;</a:t>
            </a:r>
          </a:p>
          <a:p>
            <a:r>
              <a:rPr lang="en-US" dirty="0" smtClean="0"/>
              <a:t>(3) the resonator mechanism;</a:t>
            </a:r>
          </a:p>
          <a:p>
            <a:r>
              <a:rPr lang="en-US" dirty="0" smtClean="0"/>
              <a:t>(4) the obstruction mechanism.</a:t>
            </a:r>
            <a:endParaRPr lang="ru-RU" dirty="0"/>
          </a:p>
        </p:txBody>
      </p:sp>
    </p:spTree>
    <p:extLst>
      <p:ext uri="{BB962C8B-B14F-4D97-AF65-F5344CB8AC3E}">
        <p14:creationId xmlns:p14="http://schemas.microsoft.com/office/powerpoint/2010/main" val="479089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(1) the power mechanism;</a:t>
            </a:r>
          </a:p>
          <a:p>
            <a:r>
              <a:rPr lang="en-US" dirty="0" smtClean="0"/>
              <a:t>(2) the vibration mechanism;</a:t>
            </a:r>
          </a:p>
          <a:p>
            <a:r>
              <a:rPr lang="en-US" dirty="0" smtClean="0"/>
              <a:t>(3) the resonator mechanism;</a:t>
            </a:r>
          </a:p>
          <a:p>
            <a:r>
              <a:rPr lang="en-US" dirty="0" smtClean="0"/>
              <a:t>(4) the obstruction mechanism.</a:t>
            </a:r>
            <a:endParaRPr lang="ru-RU" dirty="0"/>
          </a:p>
        </p:txBody>
      </p:sp>
    </p:spTree>
    <p:extLst>
      <p:ext uri="{BB962C8B-B14F-4D97-AF65-F5344CB8AC3E}">
        <p14:creationId xmlns:p14="http://schemas.microsoft.com/office/powerpoint/2010/main" val="776974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The vibration mechanism consists of</a:t>
            </a:r>
          </a:p>
          <a:p>
            <a:pPr marL="0" indent="0">
              <a:buNone/>
            </a:pPr>
            <a:r>
              <a:rPr lang="en-US" dirty="0" smtClean="0"/>
              <a:t>the larynx, or voice box, containing the vocal cords. </a:t>
            </a:r>
            <a:endParaRPr lang="ru-RU" dirty="0"/>
          </a:p>
        </p:txBody>
      </p:sp>
    </p:spTree>
    <p:extLst>
      <p:ext uri="{BB962C8B-B14F-4D97-AF65-F5344CB8AC3E}">
        <p14:creationId xmlns:p14="http://schemas.microsoft.com/office/powerpoint/2010/main" val="2931451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en-US" dirty="0" smtClean="0"/>
              <a:t>The pharynx, the mouth, and the nasal cavity function as the principal resonators thus constituting the resonator mechanism. </a:t>
            </a:r>
            <a:endParaRPr lang="ru-RU" dirty="0"/>
          </a:p>
        </p:txBody>
      </p:sp>
    </p:spTree>
    <p:extLst>
      <p:ext uri="{BB962C8B-B14F-4D97-AF65-F5344CB8AC3E}">
        <p14:creationId xmlns:p14="http://schemas.microsoft.com/office/powerpoint/2010/main" val="4124486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en-US" dirty="0" smtClean="0"/>
              <a:t>The obstruction mechanism (the tongue, the lips, the teeth, and the palate) forms the different types of obstructions.</a:t>
            </a:r>
          </a:p>
          <a:p>
            <a:endParaRPr lang="ru-RU" dirty="0"/>
          </a:p>
        </p:txBody>
      </p:sp>
    </p:spTree>
    <p:extLst>
      <p:ext uri="{BB962C8B-B14F-4D97-AF65-F5344CB8AC3E}">
        <p14:creationId xmlns:p14="http://schemas.microsoft.com/office/powerpoint/2010/main" val="28770245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937</TotalTime>
  <Words>576</Words>
  <Application>Microsoft Office PowerPoint</Application>
  <PresentationFormat>Экран (4:3)</PresentationFormat>
  <Paragraphs>93</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NewsPrint</vt:lpstr>
      <vt:lpstr>Phonetics as a branch of linguistics  </vt:lpstr>
      <vt:lpstr>Phonetics</vt:lpstr>
      <vt:lpstr>Aspects and units of phonetics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Phonetic system of language</vt:lpstr>
      <vt:lpstr>Презентация PowerPoint</vt:lpstr>
      <vt:lpstr>Презентация PowerPoint</vt:lpstr>
      <vt:lpstr>Презентация PowerPoint</vt:lpstr>
      <vt:lpstr>Презентация PowerPoint</vt:lpstr>
      <vt:lpstr>Methods of phonetic analyse</vt:lpstr>
      <vt:lpstr>Seminar questions</vt:lpstr>
      <vt:lpstr>Recommended literature</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Phonetics as a branch of linguistics</dc:title>
  <dc:creator>Windows User</dc:creator>
  <cp:lastModifiedBy>Windows User</cp:lastModifiedBy>
  <cp:revision>17</cp:revision>
  <dcterms:created xsi:type="dcterms:W3CDTF">2020-10-18T14:53:46Z</dcterms:created>
  <dcterms:modified xsi:type="dcterms:W3CDTF">2020-10-20T16:12:00Z</dcterms:modified>
</cp:coreProperties>
</file>